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94" r:id="rId5"/>
    <p:sldId id="303" r:id="rId6"/>
    <p:sldId id="290" r:id="rId7"/>
    <p:sldId id="291" r:id="rId8"/>
    <p:sldId id="300" r:id="rId9"/>
    <p:sldId id="297" r:id="rId10"/>
    <p:sldId id="301" r:id="rId11"/>
    <p:sldId id="288" r:id="rId12"/>
    <p:sldId id="296" r:id="rId13"/>
    <p:sldId id="292" r:id="rId14"/>
    <p:sldId id="30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6A2C88-BB8C-FD26-F1A9-EFE24468207D}" v="15" dt="2020-10-27T16:05:28.982"/>
    <p1510:client id="{34099CA8-11FB-B41C-38E1-BADD2AC3AED6}" v="211" dt="2020-10-27T17:03:40.674"/>
    <p1510:client id="{372FB358-B12C-8F84-FB50-E7894B849085}" v="757" dt="2020-10-20T16:14:24.301"/>
    <p1510:client id="{3CE37DDA-F992-3D83-811F-D0EA4E2D6B20}" v="557" dt="2020-10-23T20:33:19.403"/>
    <p1510:client id="{405EEF47-DFA5-FEE8-CC82-A6FFCA34DE8A}" v="162" dt="2020-10-21T17:47:55.131"/>
    <p1510:client id="{43683408-052F-1C3C-DC37-11ED6FD699D8}" v="503" dt="2020-10-20T21:42:46.645"/>
    <p1510:client id="{4E3AD0D6-10C8-7D1F-7349-3C6665CD82F8}" v="88" dt="2020-10-22T18:51:27.778"/>
    <p1510:client id="{5891E8FA-33A1-F6D9-53D6-37A0AAAA75DB}" v="11" dt="2020-10-20T17:08:24.517"/>
    <p1510:client id="{58E8E995-2E17-4CE8-8AEC-1D5EA87ABED1}" v="9" dt="2020-10-26T18:58:20.090"/>
    <p1510:client id="{77C0D736-5FCF-FA12-DCBD-B5814062CA71}" v="34" dt="2020-10-20T21:48:25.790"/>
    <p1510:client id="{7FB4814A-82D7-E3FF-47CD-B1613F28DCF4}" v="98" dt="2020-10-21T16:59:49.270"/>
    <p1510:client id="{87097C58-9B7E-4C8C-9B5E-6BD93A94879D}" v="703" dt="2020-10-19T19:59:12.850"/>
    <p1510:client id="{ADD5BBB7-9A11-0FF8-A9BE-B2466BB1BF12}" v="611" dt="2020-10-20T18:37:21.411"/>
    <p1510:client id="{BA90E347-E039-B809-6813-96F7B58E1D85}" v="628" dt="2020-10-23T18:57:10.219"/>
    <p1510:client id="{BBE41A5A-9F47-DD00-13CF-7F9E0A4B5DC3}" v="29" dt="2020-10-26T16:18:12.464"/>
    <p1510:client id="{CEFD012D-FC03-45F4-697D-5D06CC02C622}" v="53" dt="2020-10-21T21:22:13.901"/>
    <p1510:client id="{EE11455D-C3A9-5E2F-B773-1ADA3FA6C542}" v="205" dt="2020-10-27T15:13:51.8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3250"/>
  </p:normalViewPr>
  <p:slideViewPr>
    <p:cSldViewPr snapToGrid="0">
      <p:cViewPr varScale="1">
        <p:scale>
          <a:sx n="61" d="100"/>
          <a:sy n="61" d="100"/>
        </p:scale>
        <p:origin x="11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microsoft.com/office/2015/10/relationships/revisionInfo" Target="revisionInfo.xml"/><Relationship Id="rId21" Type="http://schemas.microsoft.com/office/2016/11/relationships/changesInfo" Target="changesInfos/changesInfo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rera, Edson" userId="S::eherrera@mednet.ucla.edu::260b2eba-25a2-42f9-9329-16497542f0c8" providerId="AD" clId="Web-{77C0D736-5FCF-FA12-DCBD-B5814062CA71}"/>
    <pc:docChg chg="addSld modSld sldOrd">
      <pc:chgData name="Herrera, Edson" userId="S::eherrera@mednet.ucla.edu::260b2eba-25a2-42f9-9329-16497542f0c8" providerId="AD" clId="Web-{77C0D736-5FCF-FA12-DCBD-B5814062CA71}" dt="2020-10-20T21:48:25.790" v="31" actId="20577"/>
      <pc:docMkLst>
        <pc:docMk/>
      </pc:docMkLst>
      <pc:sldChg chg="modSp">
        <pc:chgData name="Herrera, Edson" userId="S::eherrera@mednet.ucla.edu::260b2eba-25a2-42f9-9329-16497542f0c8" providerId="AD" clId="Web-{77C0D736-5FCF-FA12-DCBD-B5814062CA71}" dt="2020-10-20T21:47:49.460" v="26" actId="1076"/>
        <pc:sldMkLst>
          <pc:docMk/>
          <pc:sldMk cId="3823432997" sldId="292"/>
        </pc:sldMkLst>
        <pc:spChg chg="mod">
          <ac:chgData name="Herrera, Edson" userId="S::eherrera@mednet.ucla.edu::260b2eba-25a2-42f9-9329-16497542f0c8" providerId="AD" clId="Web-{77C0D736-5FCF-FA12-DCBD-B5814062CA71}" dt="2020-10-20T21:47:49.460" v="26" actId="1076"/>
          <ac:spMkLst>
            <pc:docMk/>
            <pc:sldMk cId="3823432997" sldId="292"/>
            <ac:spMk id="2" creationId="{64EB2D0D-F2A9-4A99-B6B2-D6B3E503BDF0}"/>
          </ac:spMkLst>
        </pc:spChg>
      </pc:sldChg>
      <pc:sldChg chg="addSp delSp modSp add mod ord replId setBg">
        <pc:chgData name="Herrera, Edson" userId="S::eherrera@mednet.ucla.edu::260b2eba-25a2-42f9-9329-16497542f0c8" providerId="AD" clId="Web-{77C0D736-5FCF-FA12-DCBD-B5814062CA71}" dt="2020-10-20T21:48:24.681" v="29" actId="20577"/>
        <pc:sldMkLst>
          <pc:docMk/>
          <pc:sldMk cId="499551581" sldId="297"/>
        </pc:sldMkLst>
        <pc:spChg chg="mod">
          <ac:chgData name="Herrera, Edson" userId="S::eherrera@mednet.ucla.edu::260b2eba-25a2-42f9-9329-16497542f0c8" providerId="AD" clId="Web-{77C0D736-5FCF-FA12-DCBD-B5814062CA71}" dt="2020-10-20T21:48:24.681" v="29" actId="20577"/>
          <ac:spMkLst>
            <pc:docMk/>
            <pc:sldMk cId="499551581" sldId="297"/>
            <ac:spMk id="2" creationId="{64EB2D0D-F2A9-4A99-B6B2-D6B3E503BDF0}"/>
          </ac:spMkLst>
        </pc:spChg>
        <pc:spChg chg="or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4" creationId="{E84477F9-53C9-4244-88A6-4D392F2282F3}"/>
          </ac:spMkLst>
        </pc:spChg>
        <pc:spChg chg="add del mod">
          <ac:chgData name="Herrera, Edson" userId="S::eherrera@mednet.ucla.edu::260b2eba-25a2-42f9-9329-16497542f0c8" providerId="AD" clId="Web-{77C0D736-5FCF-FA12-DCBD-B5814062CA71}" dt="2020-10-20T21:48:08.992" v="27"/>
          <ac:spMkLst>
            <pc:docMk/>
            <pc:sldMk cId="499551581" sldId="297"/>
            <ac:spMk id="6" creationId="{ED74FB1B-A450-45B3-A531-953818ECE955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47" creationId="{E6C8E6EB-4C59-429B-97E4-72A058CFC4FB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49" creationId="{B5B90362-AFCC-46A9-B41C-A257A8C5B314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51" creationId="{F71EF7F1-38BA-471D-8CD4-2A9AE8E35527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53" creationId="{1BB56EB9-078F-4952-AC1F-149C7A0AE4D5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55" creationId="{D3772EE4-ED5E-4D3A-A306-B22CF866786D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57" creationId="{10058680-D07C-4893-B2B7-91543F18AB32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59" creationId="{7B42427A-0A1F-4A55-8705-D9179F1E0CFB}"/>
          </ac:spMkLst>
        </pc:spChg>
        <pc:spChg chg="del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61" creationId="{EE54A6FE-D8CB-48A3-900B-053D4EBD3B85}"/>
          </ac:spMkLst>
        </pc:spChg>
        <pc:spChg chg="ad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66" creationId="{E6C8E6EB-4C59-429B-97E4-72A058CFC4FB}"/>
          </ac:spMkLst>
        </pc:spChg>
        <pc:spChg chg="ad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68" creationId="{B5B90362-AFCC-46A9-B41C-A257A8C5B314}"/>
          </ac:spMkLst>
        </pc:spChg>
        <pc:spChg chg="ad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70" creationId="{F71EF7F1-38BA-471D-8CD4-2A9AE8E35527}"/>
          </ac:spMkLst>
        </pc:spChg>
        <pc:spChg chg="ad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72" creationId="{C0524398-BFB4-4C4A-8317-83B8729F9B26}"/>
          </ac:spMkLst>
        </pc:spChg>
        <pc:spChg chg="ad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74" creationId="{E08D4B6A-8113-4DFB-B82E-B60CAC8E0A50}"/>
          </ac:spMkLst>
        </pc:spChg>
        <pc:spChg chg="ad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76" creationId="{9822E561-F97C-4CBB-A9A6-A6BF6317BC84}"/>
          </ac:spMkLst>
        </pc:spChg>
        <pc:spChg chg="add">
          <ac:chgData name="Herrera, Edson" userId="S::eherrera@mednet.ucla.edu::260b2eba-25a2-42f9-9329-16497542f0c8" providerId="AD" clId="Web-{77C0D736-5FCF-FA12-DCBD-B5814062CA71}" dt="2020-10-20T21:48:16.165" v="28"/>
          <ac:spMkLst>
            <pc:docMk/>
            <pc:sldMk cId="499551581" sldId="297"/>
            <ac:spMk id="78" creationId="{B01B0E58-A5C8-4CDA-A2E0-35DF94E59857}"/>
          </ac:spMkLst>
        </pc:spChg>
        <pc:picChg chg="del">
          <ac:chgData name="Herrera, Edson" userId="S::eherrera@mednet.ucla.edu::260b2eba-25a2-42f9-9329-16497542f0c8" providerId="AD" clId="Web-{77C0D736-5FCF-FA12-DCBD-B5814062CA71}" dt="2020-10-20T21:47:07.598" v="2"/>
          <ac:picMkLst>
            <pc:docMk/>
            <pc:sldMk cId="499551581" sldId="297"/>
            <ac:picMk id="5" creationId="{61529D8E-0A13-4935-9DB3-AD69953E652C}"/>
          </ac:picMkLst>
        </pc:picChg>
        <pc:picChg chg="add mod ord">
          <ac:chgData name="Herrera, Edson" userId="S::eherrera@mednet.ucla.edu::260b2eba-25a2-42f9-9329-16497542f0c8" providerId="AD" clId="Web-{77C0D736-5FCF-FA12-DCBD-B5814062CA71}" dt="2020-10-20T21:48:16.165" v="28"/>
          <ac:picMkLst>
            <pc:docMk/>
            <pc:sldMk cId="499551581" sldId="297"/>
            <ac:picMk id="7" creationId="{BA298F34-D8A0-4E50-8BD0-8D5A2534C8D0}"/>
          </ac:picMkLst>
        </pc:picChg>
      </pc:sldChg>
    </pc:docChg>
  </pc:docChgLst>
  <pc:docChgLst>
    <pc:chgData name="Herrera, Edson" userId="S::eherrera@mednet.ucla.edu::260b2eba-25a2-42f9-9329-16497542f0c8" providerId="AD" clId="Web-{BA90E347-E039-B809-6813-96F7B58E1D85}"/>
    <pc:docChg chg="addSld modSld sldOrd">
      <pc:chgData name="Herrera, Edson" userId="S::eherrera@mednet.ucla.edu::260b2eba-25a2-42f9-9329-16497542f0c8" providerId="AD" clId="Web-{BA90E347-E039-B809-6813-96F7B58E1D85}" dt="2020-10-23T18:57:10.219" v="636" actId="20577"/>
      <pc:docMkLst>
        <pc:docMk/>
      </pc:docMkLst>
      <pc:sldChg chg="addSp delSp modSp mod ord setBg">
        <pc:chgData name="Herrera, Edson" userId="S::eherrera@mednet.ucla.edu::260b2eba-25a2-42f9-9329-16497542f0c8" providerId="AD" clId="Web-{BA90E347-E039-B809-6813-96F7B58E1D85}" dt="2020-10-23T18:35:53.666" v="476" actId="20577"/>
        <pc:sldMkLst>
          <pc:docMk/>
          <pc:sldMk cId="3966093881" sldId="288"/>
        </pc:sldMkLst>
        <pc:spChg chg="mod">
          <ac:chgData name="Herrera, Edson" userId="S::eherrera@mednet.ucla.edu::260b2eba-25a2-42f9-9329-16497542f0c8" providerId="AD" clId="Web-{BA90E347-E039-B809-6813-96F7B58E1D85}" dt="2020-10-23T18:14:58.411" v="265"/>
          <ac:spMkLst>
            <pc:docMk/>
            <pc:sldMk cId="3966093881" sldId="288"/>
            <ac:spMk id="2" creationId="{59D539EE-4A36-4CA3-94D4-F7FEA2D2411B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14:58.411" v="265"/>
          <ac:spMkLst>
            <pc:docMk/>
            <pc:sldMk cId="3966093881" sldId="288"/>
            <ac:spMk id="56" creationId="{31C19FBE-33E9-4938-AB1E-CB36F4AF9CE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14:58.411" v="265"/>
          <ac:spMkLst>
            <pc:docMk/>
            <pc:sldMk cId="3966093881" sldId="288"/>
            <ac:spMk id="58" creationId="{F16B031A-DFF2-4273-9F94-B34585B15CB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14:58.411" v="265"/>
          <ac:spMkLst>
            <pc:docMk/>
            <pc:sldMk cId="3966093881" sldId="288"/>
            <ac:spMk id="60" creationId="{D17C4E3E-20C3-45C7-A1E9-79660C1A306C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14:58.411" v="265"/>
          <ac:spMkLst>
            <pc:docMk/>
            <pc:sldMk cId="3966093881" sldId="288"/>
            <ac:spMk id="65" creationId="{B8DD2392-397B-48BF-BEFA-EA1FB881CA85}"/>
          </ac:spMkLst>
        </pc:spChg>
        <pc:graphicFrameChg chg="mod modGraphic">
          <ac:chgData name="Herrera, Edson" userId="S::eherrera@mednet.ucla.edu::260b2eba-25a2-42f9-9329-16497542f0c8" providerId="AD" clId="Web-{BA90E347-E039-B809-6813-96F7B58E1D85}" dt="2020-10-23T18:35:53.666" v="476" actId="20577"/>
          <ac:graphicFrameMkLst>
            <pc:docMk/>
            <pc:sldMk cId="3966093881" sldId="288"/>
            <ac:graphicFrameMk id="8" creationId="{47910C30-B177-41EA-A8D3-D9C6D37CD7E4}"/>
          </ac:graphicFrameMkLst>
        </pc:graphicFrameChg>
      </pc:sldChg>
      <pc:sldChg chg="modSp ord">
        <pc:chgData name="Herrera, Edson" userId="S::eherrera@mednet.ucla.edu::260b2eba-25a2-42f9-9329-16497542f0c8" providerId="AD" clId="Web-{BA90E347-E039-B809-6813-96F7B58E1D85}" dt="2020-10-23T18:51:10.340" v="559" actId="20577"/>
        <pc:sldMkLst>
          <pc:docMk/>
          <pc:sldMk cId="3019711639" sldId="290"/>
        </pc:sldMkLst>
        <pc:graphicFrameChg chg="modGraphic">
          <ac:chgData name="Herrera, Edson" userId="S::eherrera@mednet.ucla.edu::260b2eba-25a2-42f9-9329-16497542f0c8" providerId="AD" clId="Web-{BA90E347-E039-B809-6813-96F7B58E1D85}" dt="2020-10-23T18:51:10.340" v="559" actId="20577"/>
          <ac:graphicFrameMkLst>
            <pc:docMk/>
            <pc:sldMk cId="3019711639" sldId="290"/>
            <ac:graphicFrameMk id="8" creationId="{47910C30-B177-41EA-A8D3-D9C6D37CD7E4}"/>
          </ac:graphicFrameMkLst>
        </pc:graphicFrameChg>
      </pc:sldChg>
      <pc:sldChg chg="addSp delSp modSp ord">
        <pc:chgData name="Herrera, Edson" userId="S::eherrera@mednet.ucla.edu::260b2eba-25a2-42f9-9329-16497542f0c8" providerId="AD" clId="Web-{BA90E347-E039-B809-6813-96F7B58E1D85}" dt="2020-10-23T18:51:36.529" v="576" actId="20577"/>
        <pc:sldMkLst>
          <pc:docMk/>
          <pc:sldMk cId="570846724" sldId="291"/>
        </pc:sldMkLst>
        <pc:spChg chg="mod">
          <ac:chgData name="Herrera, Edson" userId="S::eherrera@mednet.ucla.edu::260b2eba-25a2-42f9-9329-16497542f0c8" providerId="AD" clId="Web-{BA90E347-E039-B809-6813-96F7B58E1D85}" dt="2020-10-23T18:51:36.529" v="576" actId="20577"/>
          <ac:spMkLst>
            <pc:docMk/>
            <pc:sldMk cId="570846724" sldId="291"/>
            <ac:spMk id="4" creationId="{E8F804EE-EE32-42A7-AF9C-B9ACE2DE5ED8}"/>
          </ac:spMkLst>
        </pc:spChg>
        <pc:picChg chg="add del mod modCrop">
          <ac:chgData name="Herrera, Edson" userId="S::eherrera@mednet.ucla.edu::260b2eba-25a2-42f9-9329-16497542f0c8" providerId="AD" clId="Web-{BA90E347-E039-B809-6813-96F7B58E1D85}" dt="2020-10-23T18:02:27.856" v="255"/>
          <ac:picMkLst>
            <pc:docMk/>
            <pc:sldMk cId="570846724" sldId="291"/>
            <ac:picMk id="3" creationId="{4784649F-6D66-433B-BA63-6C0D173BB4EA}"/>
          </ac:picMkLst>
        </pc:picChg>
        <pc:picChg chg="add mod">
          <ac:chgData name="Herrera, Edson" userId="S::eherrera@mednet.ucla.edu::260b2eba-25a2-42f9-9329-16497542f0c8" providerId="AD" clId="Web-{BA90E347-E039-B809-6813-96F7B58E1D85}" dt="2020-10-23T18:05:50.429" v="260" actId="14100"/>
          <ac:picMkLst>
            <pc:docMk/>
            <pc:sldMk cId="570846724" sldId="291"/>
            <ac:picMk id="6" creationId="{F3A32FD9-0A79-4B0B-976B-7801E11CE439}"/>
          </ac:picMkLst>
        </pc:picChg>
      </pc:sldChg>
      <pc:sldChg chg="modSp">
        <pc:chgData name="Herrera, Edson" userId="S::eherrera@mednet.ucla.edu::260b2eba-25a2-42f9-9329-16497542f0c8" providerId="AD" clId="Web-{BA90E347-E039-B809-6813-96F7B58E1D85}" dt="2020-10-23T17:32:30.197" v="110" actId="20577"/>
        <pc:sldMkLst>
          <pc:docMk/>
          <pc:sldMk cId="4204884067" sldId="294"/>
        </pc:sldMkLst>
        <pc:spChg chg="mod">
          <ac:chgData name="Herrera, Edson" userId="S::eherrera@mednet.ucla.edu::260b2eba-25a2-42f9-9329-16497542f0c8" providerId="AD" clId="Web-{BA90E347-E039-B809-6813-96F7B58E1D85}" dt="2020-10-23T17:32:30.197" v="110" actId="20577"/>
          <ac:spMkLst>
            <pc:docMk/>
            <pc:sldMk cId="4204884067" sldId="294"/>
            <ac:spMk id="2" creationId="{1C21E816-31F5-48BB-BD02-D15F2F18B48A}"/>
          </ac:spMkLst>
        </pc:spChg>
      </pc:sldChg>
      <pc:sldChg chg="modSp">
        <pc:chgData name="Herrera, Edson" userId="S::eherrera@mednet.ucla.edu::260b2eba-25a2-42f9-9329-16497542f0c8" providerId="AD" clId="Web-{BA90E347-E039-B809-6813-96F7B58E1D85}" dt="2020-10-23T17:37:18.400" v="122" actId="20577"/>
        <pc:sldMkLst>
          <pc:docMk/>
          <pc:sldMk cId="1153340848" sldId="295"/>
        </pc:sldMkLst>
        <pc:spChg chg="mod">
          <ac:chgData name="Herrera, Edson" userId="S::eherrera@mednet.ucla.edu::260b2eba-25a2-42f9-9329-16497542f0c8" providerId="AD" clId="Web-{BA90E347-E039-B809-6813-96F7B58E1D85}" dt="2020-10-23T17:37:18.400" v="122" actId="20577"/>
          <ac:spMkLst>
            <pc:docMk/>
            <pc:sldMk cId="1153340848" sldId="295"/>
            <ac:spMk id="2" creationId="{1C21E816-31F5-48BB-BD02-D15F2F18B48A}"/>
          </ac:spMkLst>
        </pc:spChg>
      </pc:sldChg>
      <pc:sldChg chg="modSp ord">
        <pc:chgData name="Herrera, Edson" userId="S::eherrera@mednet.ucla.edu::260b2eba-25a2-42f9-9329-16497542f0c8" providerId="AD" clId="Web-{BA90E347-E039-B809-6813-96F7B58E1D85}" dt="2020-10-23T18:32:52.891" v="434" actId="20577"/>
        <pc:sldMkLst>
          <pc:docMk/>
          <pc:sldMk cId="499551581" sldId="297"/>
        </pc:sldMkLst>
        <pc:spChg chg="mod">
          <ac:chgData name="Herrera, Edson" userId="S::eherrera@mednet.ucla.edu::260b2eba-25a2-42f9-9329-16497542f0c8" providerId="AD" clId="Web-{BA90E347-E039-B809-6813-96F7B58E1D85}" dt="2020-10-23T18:32:52.891" v="434" actId="20577"/>
          <ac:spMkLst>
            <pc:docMk/>
            <pc:sldMk cId="499551581" sldId="297"/>
            <ac:spMk id="4" creationId="{E84477F9-53C9-4244-88A6-4D392F2282F3}"/>
          </ac:spMkLst>
        </pc:spChg>
      </pc:sldChg>
      <pc:sldChg chg="addSp delSp modSp mod ord setBg modClrScheme setClrOvrMap delDesignElem chgLayout">
        <pc:chgData name="Herrera, Edson" userId="S::eherrera@mednet.ucla.edu::260b2eba-25a2-42f9-9329-16497542f0c8" providerId="AD" clId="Web-{BA90E347-E039-B809-6813-96F7B58E1D85}" dt="2020-10-23T18:57:01.046" v="634" actId="20577"/>
        <pc:sldMkLst>
          <pc:docMk/>
          <pc:sldMk cId="1754307065" sldId="298"/>
        </pc:sldMkLst>
        <pc:spChg chg="add mod ord">
          <ac:chgData name="Herrera, Edson" userId="S::eherrera@mednet.ucla.edu::260b2eba-25a2-42f9-9329-16497542f0c8" providerId="AD" clId="Web-{BA90E347-E039-B809-6813-96F7B58E1D85}" dt="2020-10-23T18:57:01.046" v="634" actId="20577"/>
          <ac:spMkLst>
            <pc:docMk/>
            <pc:sldMk cId="1754307065" sldId="298"/>
            <ac:spMk id="3" creationId="{A6732A23-215A-4B21-B886-640ED0BF187C}"/>
          </ac:spMkLst>
        </pc:spChg>
        <pc:spChg chg="add mod or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4" creationId="{58DF6D36-FB2C-476D-AB0A-DED8CCB6FDF5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53.762" v="582"/>
          <ac:spMkLst>
            <pc:docMk/>
            <pc:sldMk cId="1754307065" sldId="298"/>
            <ac:spMk id="6" creationId="{E6C8E6EB-4C59-429B-97E4-72A058CFC4FB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53.762" v="582"/>
          <ac:spMkLst>
            <pc:docMk/>
            <pc:sldMk cId="1754307065" sldId="298"/>
            <ac:spMk id="8" creationId="{B5B90362-AFCC-46A9-B41C-A257A8C5B31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53.762" v="582"/>
          <ac:spMkLst>
            <pc:docMk/>
            <pc:sldMk cId="1754307065" sldId="298"/>
            <ac:spMk id="10" creationId="{F71EF7F1-38BA-471D-8CD4-2A9AE8E35527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12" creationId="{E6C8E6EB-4C59-429B-97E4-72A058CFC4FB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21.400" v="579"/>
          <ac:spMkLst>
            <pc:docMk/>
            <pc:sldMk cId="1754307065" sldId="298"/>
            <ac:spMk id="13" creationId="{20C97E5C-C165-417B-BBDE-6701E226BE3D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21.400" v="579"/>
          <ac:spMkLst>
            <pc:docMk/>
            <pc:sldMk cId="1754307065" sldId="298"/>
            <ac:spMk id="14" creationId="{95D0E1C6-221C-4835-B0D4-24184F6B6E21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53.762" v="582"/>
          <ac:spMkLst>
            <pc:docMk/>
            <pc:sldMk cId="1754307065" sldId="298"/>
            <ac:spMk id="15" creationId="{C0524398-BFB4-4C4A-8317-83B8729F9B26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53.762" v="582"/>
          <ac:spMkLst>
            <pc:docMk/>
            <pc:sldMk cId="1754307065" sldId="298"/>
            <ac:spMk id="17" creationId="{2FB82883-1DC0-4BE1-A607-009095F3355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53.762" v="582"/>
          <ac:spMkLst>
            <pc:docMk/>
            <pc:sldMk cId="1754307065" sldId="298"/>
            <ac:spMk id="19" creationId="{9FA98EAA-A866-4C95-A2A8-44E46FBAD5A0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21.400" v="579"/>
          <ac:spMkLst>
            <pc:docMk/>
            <pc:sldMk cId="1754307065" sldId="298"/>
            <ac:spMk id="20" creationId="{A98F2782-0AD1-4AB6-BBB8-3BA1BB416CE2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21" creationId="{B01B0E58-A5C8-4CDA-A2E0-35DF94E59857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34.198" v="580"/>
          <ac:spMkLst>
            <pc:docMk/>
            <pc:sldMk cId="1754307065" sldId="298"/>
            <ac:spMk id="22" creationId="{00C418F9-B1A3-4097-9C97-E1C9F3149701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34.198" v="580"/>
          <ac:spMkLst>
            <pc:docMk/>
            <pc:sldMk cId="1754307065" sldId="298"/>
            <ac:spMk id="23" creationId="{6B5E8ED2-C3EC-40AD-BDB9-27E589B52DA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24" creationId="{B5B90362-AFCC-46A9-B41C-A257A8C5B31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07.712" v="578"/>
          <ac:spMkLst>
            <pc:docMk/>
            <pc:sldMk cId="1754307065" sldId="298"/>
            <ac:spMk id="25" creationId="{55FAF145-5B4C-43BD-940F-4078B66CE260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26" creationId="{F71EF7F1-38BA-471D-8CD4-2A9AE8E35527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07.712" v="578"/>
          <ac:spMkLst>
            <pc:docMk/>
            <pc:sldMk cId="1754307065" sldId="298"/>
            <ac:spMk id="27" creationId="{BA84E9D7-79F4-4111-9A13-89E56A860A3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28" creationId="{C0524398-BFB4-4C4A-8317-83B8729F9B26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5:07.712" v="578"/>
          <ac:spMkLst>
            <pc:docMk/>
            <pc:sldMk cId="1754307065" sldId="298"/>
            <ac:spMk id="29" creationId="{5D983AD6-73EA-4FD4-BF85-9C8E2CD01758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30" creationId="{E08D4B6A-8113-4DFB-B82E-B60CAC8E0A50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31" creationId="{9822E561-F97C-4CBB-A9A6-A6BF6317BC84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36" creationId="{E6C8E6EB-4C59-429B-97E4-72A058CFC4FB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38" creationId="{B5B90362-AFCC-46A9-B41C-A257A8C5B314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40" creationId="{F71EF7F1-38BA-471D-8CD4-2A9AE8E35527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42" creationId="{C0524398-BFB4-4C4A-8317-83B8729F9B26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44" creationId="{386191B5-2583-4B3E-B008-3E5A37614715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46" creationId="{295C4DB5-1B45-490F-A51B-23C9B9A433C2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48" creationId="{63C20DDE-67DF-47CA-B658-875EA5D810BA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50" creationId="{72B4ED93-D6A4-4A1D-9CA7-A0549AB6D402}"/>
          </ac:spMkLst>
        </pc:spChg>
        <pc:spChg chg="add">
          <ac:chgData name="Herrera, Edson" userId="S::eherrera@mednet.ucla.edu::260b2eba-25a2-42f9-9329-16497542f0c8" providerId="AD" clId="Web-{BA90E347-E039-B809-6813-96F7B58E1D85}" dt="2020-10-23T18:56:54.609" v="633"/>
          <ac:spMkLst>
            <pc:docMk/>
            <pc:sldMk cId="1754307065" sldId="298"/>
            <ac:spMk id="52" creationId="{A9C7CFDB-8577-4539-8795-F8B34A3075B2}"/>
          </ac:spMkLst>
        </pc:spChg>
        <pc:picChg chg="mod ord">
          <ac:chgData name="Herrera, Edson" userId="S::eherrera@mednet.ucla.edu::260b2eba-25a2-42f9-9329-16497542f0c8" providerId="AD" clId="Web-{BA90E347-E039-B809-6813-96F7B58E1D85}" dt="2020-10-23T18:56:54.609" v="633"/>
          <ac:picMkLst>
            <pc:docMk/>
            <pc:sldMk cId="1754307065" sldId="298"/>
            <ac:picMk id="2" creationId="{D6EEC541-9801-4404-B8E2-9BC588FADCBF}"/>
          </ac:picMkLst>
        </pc:picChg>
      </pc:sldChg>
      <pc:sldChg chg="addSp delSp modSp add mod ord replId setBg setClrOvrMap">
        <pc:chgData name="Herrera, Edson" userId="S::eherrera@mednet.ucla.edu::260b2eba-25a2-42f9-9329-16497542f0c8" providerId="AD" clId="Web-{BA90E347-E039-B809-6813-96F7B58E1D85}" dt="2020-10-23T17:19:51.063" v="32" actId="1076"/>
        <pc:sldMkLst>
          <pc:docMk/>
          <pc:sldMk cId="550592449" sldId="299"/>
        </pc:sldMkLst>
        <pc:spChg chg="del">
          <ac:chgData name="Herrera, Edson" userId="S::eherrera@mednet.ucla.edu::260b2eba-25a2-42f9-9329-16497542f0c8" providerId="AD" clId="Web-{BA90E347-E039-B809-6813-96F7B58E1D85}" dt="2020-10-23T17:19:35.859" v="28"/>
          <ac:spMkLst>
            <pc:docMk/>
            <pc:sldMk cId="550592449" sldId="299"/>
            <ac:spMk id="13" creationId="{20C97E5C-C165-417B-BBDE-6701E226BE3D}"/>
          </ac:spMkLst>
        </pc:spChg>
        <pc:spChg chg="del">
          <ac:chgData name="Herrera, Edson" userId="S::eherrera@mednet.ucla.edu::260b2eba-25a2-42f9-9329-16497542f0c8" providerId="AD" clId="Web-{BA90E347-E039-B809-6813-96F7B58E1D85}" dt="2020-10-23T17:19:35.859" v="28"/>
          <ac:spMkLst>
            <pc:docMk/>
            <pc:sldMk cId="550592449" sldId="299"/>
            <ac:spMk id="14" creationId="{95D0E1C6-221C-4835-B0D4-24184F6B6E21}"/>
          </ac:spMkLst>
        </pc:spChg>
        <pc:spChg chg="del">
          <ac:chgData name="Herrera, Edson" userId="S::eherrera@mednet.ucla.edu::260b2eba-25a2-42f9-9329-16497542f0c8" providerId="AD" clId="Web-{BA90E347-E039-B809-6813-96F7B58E1D85}" dt="2020-10-23T17:19:35.859" v="28"/>
          <ac:spMkLst>
            <pc:docMk/>
            <pc:sldMk cId="550592449" sldId="299"/>
            <ac:spMk id="20" creationId="{A98F2782-0AD1-4AB6-BBB8-3BA1BB416CE2}"/>
          </ac:spMkLst>
        </pc:spChg>
        <pc:spChg chg="add">
          <ac:chgData name="Herrera, Edson" userId="S::eherrera@mednet.ucla.edu::260b2eba-25a2-42f9-9329-16497542f0c8" providerId="AD" clId="Web-{BA90E347-E039-B809-6813-96F7B58E1D85}" dt="2020-10-23T17:19:35.859" v="28"/>
          <ac:spMkLst>
            <pc:docMk/>
            <pc:sldMk cId="550592449" sldId="299"/>
            <ac:spMk id="25" creationId="{1259A422-0023-4292-8200-E080556F30F9}"/>
          </ac:spMkLst>
        </pc:spChg>
        <pc:spChg chg="add">
          <ac:chgData name="Herrera, Edson" userId="S::eherrera@mednet.ucla.edu::260b2eba-25a2-42f9-9329-16497542f0c8" providerId="AD" clId="Web-{BA90E347-E039-B809-6813-96F7B58E1D85}" dt="2020-10-23T17:19:35.859" v="28"/>
          <ac:spMkLst>
            <pc:docMk/>
            <pc:sldMk cId="550592449" sldId="299"/>
            <ac:spMk id="27" creationId="{A2413CA5-4739-4BC9-8BB3-B0A4928D314F}"/>
          </ac:spMkLst>
        </pc:spChg>
        <pc:picChg chg="del">
          <ac:chgData name="Herrera, Edson" userId="S::eherrera@mednet.ucla.edu::260b2eba-25a2-42f9-9329-16497542f0c8" providerId="AD" clId="Web-{BA90E347-E039-B809-6813-96F7B58E1D85}" dt="2020-10-23T17:15:00.266" v="2"/>
          <ac:picMkLst>
            <pc:docMk/>
            <pc:sldMk cId="550592449" sldId="299"/>
            <ac:picMk id="2" creationId="{D6EEC541-9801-4404-B8E2-9BC588FADCBF}"/>
          </ac:picMkLst>
        </pc:picChg>
        <pc:picChg chg="add del mod modCrop">
          <ac:chgData name="Herrera, Edson" userId="S::eherrera@mednet.ucla.edu::260b2eba-25a2-42f9-9329-16497542f0c8" providerId="AD" clId="Web-{BA90E347-E039-B809-6813-96F7B58E1D85}" dt="2020-10-23T17:16:51.428" v="11"/>
          <ac:picMkLst>
            <pc:docMk/>
            <pc:sldMk cId="550592449" sldId="299"/>
            <ac:picMk id="3" creationId="{E69CA8DD-9FE5-4735-BA33-138D6EDE02DB}"/>
          </ac:picMkLst>
        </pc:picChg>
        <pc:picChg chg="add del mod">
          <ac:chgData name="Herrera, Edson" userId="S::eherrera@mednet.ucla.edu::260b2eba-25a2-42f9-9329-16497542f0c8" providerId="AD" clId="Web-{BA90E347-E039-B809-6813-96F7B58E1D85}" dt="2020-10-23T17:19:30.327" v="27"/>
          <ac:picMkLst>
            <pc:docMk/>
            <pc:sldMk cId="550592449" sldId="299"/>
            <ac:picMk id="4" creationId="{646C2188-7F38-49DD-BF41-6BC7C0FB4DCE}"/>
          </ac:picMkLst>
        </pc:picChg>
        <pc:picChg chg="add del mod">
          <ac:chgData name="Herrera, Edson" userId="S::eherrera@mednet.ucla.edu::260b2eba-25a2-42f9-9329-16497542f0c8" providerId="AD" clId="Web-{BA90E347-E039-B809-6813-96F7B58E1D85}" dt="2020-10-23T17:19:28.608" v="26"/>
          <ac:picMkLst>
            <pc:docMk/>
            <pc:sldMk cId="550592449" sldId="299"/>
            <ac:picMk id="5" creationId="{1763EC6A-AA2E-4930-9E01-FB54559D8482}"/>
          </ac:picMkLst>
        </pc:picChg>
        <pc:picChg chg="add mod modCrop">
          <ac:chgData name="Herrera, Edson" userId="S::eherrera@mednet.ucla.edu::260b2eba-25a2-42f9-9329-16497542f0c8" providerId="AD" clId="Web-{BA90E347-E039-B809-6813-96F7B58E1D85}" dt="2020-10-23T17:19:51.063" v="32" actId="1076"/>
          <ac:picMkLst>
            <pc:docMk/>
            <pc:sldMk cId="550592449" sldId="299"/>
            <ac:picMk id="6" creationId="{0D68E914-3F45-43CD-9CBB-10E1DB9D5C58}"/>
          </ac:picMkLst>
        </pc:picChg>
        <pc:picChg chg="add del mod modCrop">
          <ac:chgData name="Herrera, Edson" userId="S::eherrera@mednet.ucla.edu::260b2eba-25a2-42f9-9329-16497542f0c8" providerId="AD" clId="Web-{BA90E347-E039-B809-6813-96F7B58E1D85}" dt="2020-10-23T17:19:26.530" v="25"/>
          <ac:picMkLst>
            <pc:docMk/>
            <pc:sldMk cId="550592449" sldId="299"/>
            <ac:picMk id="7" creationId="{A652DFE8-E712-4D27-831A-8194B457E433}"/>
          </ac:picMkLst>
        </pc:picChg>
      </pc:sldChg>
      <pc:sldChg chg="addSp delSp modSp new mod setBg setClrOvrMap">
        <pc:chgData name="Herrera, Edson" userId="S::eherrera@mednet.ucla.edu::260b2eba-25a2-42f9-9329-16497542f0c8" providerId="AD" clId="Web-{BA90E347-E039-B809-6813-96F7B58E1D85}" dt="2020-10-23T18:33:08.563" v="446" actId="20577"/>
        <pc:sldMkLst>
          <pc:docMk/>
          <pc:sldMk cId="1147497244" sldId="300"/>
        </pc:sldMkLst>
        <pc:spChg chg="mod ord">
          <ac:chgData name="Herrera, Edson" userId="S::eherrera@mednet.ucla.edu::260b2eba-25a2-42f9-9329-16497542f0c8" providerId="AD" clId="Web-{BA90E347-E039-B809-6813-96F7B58E1D85}" dt="2020-10-23T18:33:08.563" v="446" actId="20577"/>
          <ac:spMkLst>
            <pc:docMk/>
            <pc:sldMk cId="1147497244" sldId="300"/>
            <ac:spMk id="2" creationId="{13DBCE46-AC79-479B-85E5-A9FF77C61D75}"/>
          </ac:spMkLst>
        </pc:spChg>
        <pc:spChg chg="del">
          <ac:chgData name="Herrera, Edson" userId="S::eherrera@mednet.ucla.edu::260b2eba-25a2-42f9-9329-16497542f0c8" providerId="AD" clId="Web-{BA90E347-E039-B809-6813-96F7B58E1D85}" dt="2020-10-23T17:53:37.515" v="198"/>
          <ac:spMkLst>
            <pc:docMk/>
            <pc:sldMk cId="1147497244" sldId="300"/>
            <ac:spMk id="3" creationId="{D7554A0C-7B6D-43D1-81D8-D93BBBEF8CDE}"/>
          </ac:spMkLst>
        </pc:spChg>
        <pc:spChg chg="mod ord">
          <ac:chgData name="Herrera, Edson" userId="S::eherrera@mednet.ucla.edu::260b2eba-25a2-42f9-9329-16497542f0c8" providerId="AD" clId="Web-{BA90E347-E039-B809-6813-96F7B58E1D85}" dt="2020-10-23T18:01:41.978" v="253" actId="20577"/>
          <ac:spMkLst>
            <pc:docMk/>
            <pc:sldMk cId="1147497244" sldId="300"/>
            <ac:spMk id="4" creationId="{8E35BC07-5B2D-4738-91D1-EAADBA0D1721}"/>
          </ac:spMkLst>
        </pc:spChg>
        <pc:spChg chg="add del mod">
          <ac:chgData name="Herrera, Edson" userId="S::eherrera@mednet.ucla.edu::260b2eba-25a2-42f9-9329-16497542f0c8" providerId="AD" clId="Web-{BA90E347-E039-B809-6813-96F7B58E1D85}" dt="2020-10-23T17:57:11.823" v="218"/>
          <ac:spMkLst>
            <pc:docMk/>
            <pc:sldMk cId="1147497244" sldId="300"/>
            <ac:spMk id="9" creationId="{0A7818C6-E66E-4E38-8810-E583C63969D1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12" creationId="{77F2BB43-1E8B-40A7-9733-9AEE76BFE22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14" creationId="{2F2499BD-C67D-4CD4-9747-4DCC7EF1FC2F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16" creationId="{80D02CAC-A533-4E24-84A6-B3171E16A27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18" creationId="{7D541204-B666-420C-9DF1-C06950D2F0D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20" creationId="{0C0E6C8D-508A-44F8-BB9B-7911B0118D5C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22" creationId="{C84847AE-0FEA-43E8-8AA1-4169A6FDB9B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24" creationId="{C487790A-E9D7-438A-90BB-9361BEF14B2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34.755" v="209"/>
          <ac:spMkLst>
            <pc:docMk/>
            <pc:sldMk cId="1147497244" sldId="300"/>
            <ac:spMk id="26" creationId="{77F2BB43-1E8B-40A7-9733-9AEE76BFE22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34.755" v="209"/>
          <ac:spMkLst>
            <pc:docMk/>
            <pc:sldMk cId="1147497244" sldId="300"/>
            <ac:spMk id="27" creationId="{2F2499BD-C67D-4CD4-9747-4DCC7EF1FC2F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34.755" v="209"/>
          <ac:spMkLst>
            <pc:docMk/>
            <pc:sldMk cId="1147497244" sldId="300"/>
            <ac:spMk id="28" creationId="{80D02CAC-A533-4E24-84A6-B3171E16A27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29" creationId="{910015B9-6046-41B8-83BD-71778D2F9798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34.755" v="209"/>
          <ac:spMkLst>
            <pc:docMk/>
            <pc:sldMk cId="1147497244" sldId="300"/>
            <ac:spMk id="30" creationId="{B8DD2392-397B-48BF-BEFA-EA1FB881CA85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31" creationId="{53908232-52E2-4794-A6C1-54300FB9891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32" creationId="{910015B9-6046-41B8-83BD-71778D2F9798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33" creationId="{D2B9299F-BED7-44C5-9CC5-E542F9193C2F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34" creationId="{53908232-52E2-4794-A6C1-54300FB9891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35" creationId="{0785C4E7-545B-4D43-81C9-76F75297C27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36" creationId="{D2B9299F-BED7-44C5-9CC5-E542F9193C2F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37" creationId="{01B6ECCA-7A31-489A-9EB5-A736F1A38426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38" creationId="{0785C4E7-545B-4D43-81C9-76F75297C27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39" creationId="{9657081C-9529-4BAD-8D9E-855E0D178A6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40" creationId="{01B6ECCA-7A31-489A-9EB5-A736F1A38426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41" creationId="{B4FBA72A-1CDB-4DED-9D9F-8DCEA66D6CE5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42" creationId="{9657081C-9529-4BAD-8D9E-855E0D178A6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43" creationId="{2EFA499E-F4DC-4889-A998-1AB63657FEDE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44" creationId="{B4FBA72A-1CDB-4DED-9D9F-8DCEA66D6CE5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45" creationId="{5F8E3B12-4ED7-4DDE-A720-58DAD716A4ED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46" creationId="{2EFA499E-F4DC-4889-A998-1AB63657FEDE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4:43.096" v="207"/>
          <ac:spMkLst>
            <pc:docMk/>
            <pc:sldMk cId="1147497244" sldId="300"/>
            <ac:spMk id="47" creationId="{E48E5443-80E7-4AE3-B50F-9B6837BE09B5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48" creationId="{5F8E3B12-4ED7-4DDE-A720-58DAD716A4ED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5:54.444" v="211"/>
          <ac:spMkLst>
            <pc:docMk/>
            <pc:sldMk cId="1147497244" sldId="300"/>
            <ac:spMk id="49" creationId="{E48E5443-80E7-4AE3-B50F-9B6837BE09B5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06.820" v="213"/>
          <ac:spMkLst>
            <pc:docMk/>
            <pc:sldMk cId="1147497244" sldId="300"/>
            <ac:spMk id="50" creationId="{77F2BB43-1E8B-40A7-9733-9AEE76BFE22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06.820" v="213"/>
          <ac:spMkLst>
            <pc:docMk/>
            <pc:sldMk cId="1147497244" sldId="300"/>
            <ac:spMk id="51" creationId="{2F2499BD-C67D-4CD4-9747-4DCC7EF1FC2F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06.820" v="213"/>
          <ac:spMkLst>
            <pc:docMk/>
            <pc:sldMk cId="1147497244" sldId="300"/>
            <ac:spMk id="52" creationId="{80D02CAC-A533-4E24-84A6-B3171E16A27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06.820" v="213"/>
          <ac:spMkLst>
            <pc:docMk/>
            <pc:sldMk cId="1147497244" sldId="300"/>
            <ac:spMk id="53" creationId="{7D541204-B666-420C-9DF1-C06950D2F0DA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06.820" v="213"/>
          <ac:spMkLst>
            <pc:docMk/>
            <pc:sldMk cId="1147497244" sldId="300"/>
            <ac:spMk id="54" creationId="{C487790A-E9D7-438A-90BB-9361BEF14B2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06.820" v="213"/>
          <ac:spMkLst>
            <pc:docMk/>
            <pc:sldMk cId="1147497244" sldId="300"/>
            <ac:spMk id="55" creationId="{C84847AE-0FEA-43E8-8AA1-4169A6FDB9B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06.820" v="213"/>
          <ac:spMkLst>
            <pc:docMk/>
            <pc:sldMk cId="1147497244" sldId="300"/>
            <ac:spMk id="56" creationId="{0C0E6C8D-508A-44F8-BB9B-7911B0118D5C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57" creationId="{910015B9-6046-41B8-83BD-71778D2F9798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58" creationId="{53908232-52E2-4794-A6C1-54300FB9891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59" creationId="{D2B9299F-BED7-44C5-9CC5-E542F9193C2F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60" creationId="{0785C4E7-545B-4D43-81C9-76F75297C274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61" creationId="{01B6ECCA-7A31-489A-9EB5-A736F1A38426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62" creationId="{9657081C-9529-4BAD-8D9E-855E0D178A69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63" creationId="{B4FBA72A-1CDB-4DED-9D9F-8DCEA66D6CE5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64" creationId="{2EFA499E-F4DC-4889-A998-1AB63657FEDE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65" creationId="{5F8E3B12-4ED7-4DDE-A720-58DAD716A4ED}"/>
          </ac:spMkLst>
        </pc:spChg>
        <pc:spChg chg="add del">
          <ac:chgData name="Herrera, Edson" userId="S::eherrera@mednet.ucla.edu::260b2eba-25a2-42f9-9329-16497542f0c8" providerId="AD" clId="Web-{BA90E347-E039-B809-6813-96F7B58E1D85}" dt="2020-10-23T17:56:58.744" v="215"/>
          <ac:spMkLst>
            <pc:docMk/>
            <pc:sldMk cId="1147497244" sldId="300"/>
            <ac:spMk id="66" creationId="{E48E5443-80E7-4AE3-B50F-9B6837BE09B5}"/>
          </ac:spMkLst>
        </pc:spChg>
        <pc:spChg chg="add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67" creationId="{910015B9-6046-41B8-83BD-71778D2F9798}"/>
          </ac:spMkLst>
        </pc:spChg>
        <pc:spChg chg="add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68" creationId="{53908232-52E2-4794-A6C1-54300FB98919}"/>
          </ac:spMkLst>
        </pc:spChg>
        <pc:spChg chg="add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69" creationId="{D2B9299F-BED7-44C5-9CC5-E542F9193C2F}"/>
          </ac:spMkLst>
        </pc:spChg>
        <pc:spChg chg="add">
          <ac:chgData name="Herrera, Edson" userId="S::eherrera@mednet.ucla.edu::260b2eba-25a2-42f9-9329-16497542f0c8" providerId="AD" clId="Web-{BA90E347-E039-B809-6813-96F7B58E1D85}" dt="2020-10-23T17:56:58.760" v="216"/>
          <ac:spMkLst>
            <pc:docMk/>
            <pc:sldMk cId="1147497244" sldId="300"/>
            <ac:spMk id="70" creationId="{BFBC75CB-7D0F-4FA6-8CF0-B4D3F6B60A85}"/>
          </ac:spMkLst>
        </pc:spChg>
        <pc:grpChg chg="add">
          <ac:chgData name="Herrera, Edson" userId="S::eherrera@mednet.ucla.edu::260b2eba-25a2-42f9-9329-16497542f0c8" providerId="AD" clId="Web-{BA90E347-E039-B809-6813-96F7B58E1D85}" dt="2020-10-23T17:56:58.760" v="216"/>
          <ac:grpSpMkLst>
            <pc:docMk/>
            <pc:sldMk cId="1147497244" sldId="300"/>
            <ac:grpSpMk id="71" creationId="{BB2B7FE1-7C65-43D0-B408-6986D65BAA59}"/>
          </ac:grpSpMkLst>
        </pc:grpChg>
        <pc:picChg chg="add del mod ord modCrop">
          <ac:chgData name="Herrera, Edson" userId="S::eherrera@mednet.ucla.edu::260b2eba-25a2-42f9-9329-16497542f0c8" providerId="AD" clId="Web-{BA90E347-E039-B809-6813-96F7B58E1D85}" dt="2020-10-23T17:57:14.901" v="219"/>
          <ac:picMkLst>
            <pc:docMk/>
            <pc:sldMk cId="1147497244" sldId="300"/>
            <ac:picMk id="6" creationId="{A3EBC39D-4DFB-444D-A651-52F2C58F810E}"/>
          </ac:picMkLst>
        </pc:picChg>
        <pc:picChg chg="add del mod ord modCrop">
          <ac:chgData name="Herrera, Edson" userId="S::eherrera@mednet.ucla.edu::260b2eba-25a2-42f9-9329-16497542f0c8" providerId="AD" clId="Web-{BA90E347-E039-B809-6813-96F7B58E1D85}" dt="2020-10-23T17:57:09.104" v="217"/>
          <ac:picMkLst>
            <pc:docMk/>
            <pc:sldMk cId="1147497244" sldId="300"/>
            <ac:picMk id="7" creationId="{D786F8CB-90A7-49D2-AC6D-50EFE258A12C}"/>
          </ac:picMkLst>
        </pc:picChg>
        <pc:picChg chg="add mod modCrop">
          <ac:chgData name="Herrera, Edson" userId="S::eherrera@mednet.ucla.edu::260b2eba-25a2-42f9-9329-16497542f0c8" providerId="AD" clId="Web-{BA90E347-E039-B809-6813-96F7B58E1D85}" dt="2020-10-23T17:58:06.435" v="232" actId="1076"/>
          <ac:picMkLst>
            <pc:docMk/>
            <pc:sldMk cId="1147497244" sldId="300"/>
            <ac:picMk id="10" creationId="{E0534389-5B4A-47EB-911E-42D59417DD56}"/>
          </ac:picMkLst>
        </pc:picChg>
        <pc:picChg chg="add mod modCrop">
          <ac:chgData name="Herrera, Edson" userId="S::eherrera@mednet.ucla.edu::260b2eba-25a2-42f9-9329-16497542f0c8" providerId="AD" clId="Web-{BA90E347-E039-B809-6813-96F7B58E1D85}" dt="2020-10-23T17:59:31.549" v="246"/>
          <ac:picMkLst>
            <pc:docMk/>
            <pc:sldMk cId="1147497244" sldId="300"/>
            <ac:picMk id="11" creationId="{B151019F-2CAF-4ED9-9317-A157CB9C21BF}"/>
          </ac:picMkLst>
        </pc:picChg>
      </pc:sldChg>
    </pc:docChg>
  </pc:docChgLst>
  <pc:docChgLst>
    <pc:chgData name="Herrera, Edson" userId="S::eherrera@mednet.ucla.edu::260b2eba-25a2-42f9-9329-16497542f0c8" providerId="AD" clId="Web-{056A2C88-BB8C-FD26-F1A9-EFE24468207D}"/>
    <pc:docChg chg="modSld">
      <pc:chgData name="Herrera, Edson" userId="S::eherrera@mednet.ucla.edu::260b2eba-25a2-42f9-9329-16497542f0c8" providerId="AD" clId="Web-{056A2C88-BB8C-FD26-F1A9-EFE24468207D}" dt="2020-10-27T16:05:28.982" v="14" actId="20577"/>
      <pc:docMkLst>
        <pc:docMk/>
      </pc:docMkLst>
      <pc:sldChg chg="modSp">
        <pc:chgData name="Herrera, Edson" userId="S::eherrera@mednet.ucla.edu::260b2eba-25a2-42f9-9329-16497542f0c8" providerId="AD" clId="Web-{056A2C88-BB8C-FD26-F1A9-EFE24468207D}" dt="2020-10-27T16:05:17.903" v="12" actId="20577"/>
        <pc:sldMkLst>
          <pc:docMk/>
          <pc:sldMk cId="4204884067" sldId="294"/>
        </pc:sldMkLst>
        <pc:spChg chg="mod">
          <ac:chgData name="Herrera, Edson" userId="S::eherrera@mednet.ucla.edu::260b2eba-25a2-42f9-9329-16497542f0c8" providerId="AD" clId="Web-{056A2C88-BB8C-FD26-F1A9-EFE24468207D}" dt="2020-10-27T16:05:17.903" v="12" actId="20577"/>
          <ac:spMkLst>
            <pc:docMk/>
            <pc:sldMk cId="4204884067" sldId="294"/>
            <ac:spMk id="2" creationId="{1C21E816-31F5-48BB-BD02-D15F2F18B48A}"/>
          </ac:spMkLst>
        </pc:spChg>
      </pc:sldChg>
    </pc:docChg>
  </pc:docChgLst>
  <pc:docChgLst>
    <pc:chgData name="Herrera, Edson" userId="S::eherrera@mednet.ucla.edu::260b2eba-25a2-42f9-9329-16497542f0c8" providerId="AD" clId="Web-{CEFD012D-FC03-45F4-697D-5D06CC02C622}"/>
    <pc:docChg chg="addSld modSld">
      <pc:chgData name="Herrera, Edson" userId="S::eherrera@mednet.ucla.edu::260b2eba-25a2-42f9-9329-16497542f0c8" providerId="AD" clId="Web-{CEFD012D-FC03-45F4-697D-5D06CC02C622}" dt="2020-10-21T21:22:13.901" v="68"/>
      <pc:docMkLst>
        <pc:docMk/>
      </pc:docMkLst>
      <pc:sldChg chg="addSp delSp modSp mod setBg setClrOvrMap">
        <pc:chgData name="Herrera, Edson" userId="S::eherrera@mednet.ucla.edu::260b2eba-25a2-42f9-9329-16497542f0c8" providerId="AD" clId="Web-{CEFD012D-FC03-45F4-697D-5D06CC02C622}" dt="2020-10-21T21:21:56.698" v="61" actId="20577"/>
        <pc:sldMkLst>
          <pc:docMk/>
          <pc:sldMk cId="3713872858" sldId="296"/>
        </pc:sldMkLst>
        <pc:spChg chg="mod ord">
          <ac:chgData name="Herrera, Edson" userId="S::eherrera@mednet.ucla.edu::260b2eba-25a2-42f9-9329-16497542f0c8" providerId="AD" clId="Web-{CEFD012D-FC03-45F4-697D-5D06CC02C622}" dt="2020-10-21T21:21:56.698" v="61" actId="20577"/>
          <ac:spMkLst>
            <pc:docMk/>
            <pc:sldMk cId="3713872858" sldId="296"/>
            <ac:spMk id="2" creationId="{1ADCDE7F-5F6D-4061-85AE-0E7AB7E8AC33}"/>
          </ac:spMkLst>
        </pc:spChg>
        <pc:spChg chg="mod or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4" creationId="{F58C9C6C-66C9-4853-B7BD-85304456412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9" creationId="{124E1A04-39B9-40B4-9262-CDD9ED7520B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10" creationId="{581B9858-A5E9-4EB2-830E-72BB81A847D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11" creationId="{C83B291D-F718-46F4-AF9D-812BD00323C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6:53.653" v="6"/>
          <ac:spMkLst>
            <pc:docMk/>
            <pc:sldMk cId="3713872858" sldId="296"/>
            <ac:spMk id="12" creationId="{124E1A04-39B9-40B4-9262-CDD9ED7520B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13" creationId="{26CE20F2-4BFC-4B5B-B1B9-B3A04E58FC0E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6:53.653" v="6"/>
          <ac:spMkLst>
            <pc:docMk/>
            <pc:sldMk cId="3713872858" sldId="296"/>
            <ac:spMk id="14" creationId="{581B9858-A5E9-4EB2-830E-72BB81A847D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15" creationId="{2C2811D4-5347-4268-B736-DF29160D758D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6:53.653" v="6"/>
          <ac:spMkLst>
            <pc:docMk/>
            <pc:sldMk cId="3713872858" sldId="296"/>
            <ac:spMk id="16" creationId="{C83B291D-F718-46F4-AF9D-812BD00323C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17" creationId="{C9313C9E-0227-4919-B36E-DE3343267ED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6:53.653" v="6"/>
          <ac:spMkLst>
            <pc:docMk/>
            <pc:sldMk cId="3713872858" sldId="296"/>
            <ac:spMk id="18" creationId="{7D541204-B666-420C-9DF1-C06950D2F0DA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19" creationId="{74EFA34C-3CB6-4E42-AA45-8B85EB878A70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6:53.653" v="6"/>
          <ac:spMkLst>
            <pc:docMk/>
            <pc:sldMk cId="3713872858" sldId="296"/>
            <ac:spMk id="20" creationId="{0C0E6C8D-508A-44F8-BB9B-7911B0118D5C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6:53.653" v="6"/>
          <ac:spMkLst>
            <pc:docMk/>
            <pc:sldMk cId="3713872858" sldId="296"/>
            <ac:spMk id="22" creationId="{C84847AE-0FEA-43E8-8AA1-4169A6FDB9B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6:53.653" v="6"/>
          <ac:spMkLst>
            <pc:docMk/>
            <pc:sldMk cId="3713872858" sldId="296"/>
            <ac:spMk id="24" creationId="{C487790A-E9D7-438A-90BB-9361BEF14B2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7:40.856" v="12"/>
          <ac:spMkLst>
            <pc:docMk/>
            <pc:sldMk cId="3713872858" sldId="296"/>
            <ac:spMk id="26" creationId="{154D46EC-BBDD-4492-86BC-7AC7F34E5F38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31" creationId="{124E1A04-39B9-40B4-9262-CDD9ED7520B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33" creationId="{581B9858-A5E9-4EB2-830E-72BB81A847D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35" creationId="{C83B291D-F718-46F4-AF9D-812BD00323C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37" creationId="{BFBC75CB-7D0F-4FA6-8CF0-B4D3F6B60A8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43" creationId="{8D6D5439-DD37-416E-950B-C1DAAE477AAE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45" creationId="{F44F6FDC-6AC8-439C-9D0A-68DBBC51153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47" creationId="{124E1A04-39B9-40B4-9262-CDD9ED7520B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48" creationId="{581B9858-A5E9-4EB2-830E-72BB81A847D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49" creationId="{C83B291D-F718-46F4-AF9D-812BD00323C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18.465" v="16"/>
          <ac:spMkLst>
            <pc:docMk/>
            <pc:sldMk cId="3713872858" sldId="296"/>
            <ac:spMk id="50" creationId="{124E1A04-39B9-40B4-9262-CDD9ED7520B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51" creationId="{26CE20F2-4BFC-4B5B-B1B9-B3A04E58FC0E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18.465" v="16"/>
          <ac:spMkLst>
            <pc:docMk/>
            <pc:sldMk cId="3713872858" sldId="296"/>
            <ac:spMk id="52" creationId="{581B9858-A5E9-4EB2-830E-72BB81A847D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53" creationId="{2C2811D4-5347-4268-B736-DF29160D758D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18.465" v="16"/>
          <ac:spMkLst>
            <pc:docMk/>
            <pc:sldMk cId="3713872858" sldId="296"/>
            <ac:spMk id="54" creationId="{C83B291D-F718-46F4-AF9D-812BD00323C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55" creationId="{C9313C9E-0227-4919-B36E-DE3343267ED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18.465" v="16"/>
          <ac:spMkLst>
            <pc:docMk/>
            <pc:sldMk cId="3713872858" sldId="296"/>
            <ac:spMk id="56" creationId="{7D541204-B666-420C-9DF1-C06950D2F0DA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57" creationId="{74EFA34C-3CB6-4E42-AA45-8B85EB878A70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18.465" v="16"/>
          <ac:spMkLst>
            <pc:docMk/>
            <pc:sldMk cId="3713872858" sldId="296"/>
            <ac:spMk id="58" creationId="{C487790A-E9D7-438A-90BB-9361BEF14B29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59" creationId="{124E1A04-39B9-40B4-9262-CDD9ED7520B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18.465" v="16"/>
          <ac:spMkLst>
            <pc:docMk/>
            <pc:sldMk cId="3713872858" sldId="296"/>
            <ac:spMk id="60" creationId="{C84847AE-0FEA-43E8-8AA1-4169A6FDB9B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65" v="20"/>
          <ac:spMkLst>
            <pc:docMk/>
            <pc:sldMk cId="3713872858" sldId="296"/>
            <ac:spMk id="61" creationId="{124E1A04-39B9-40B4-9262-CDD9ED7520BB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18.465" v="16"/>
          <ac:spMkLst>
            <pc:docMk/>
            <pc:sldMk cId="3713872858" sldId="296"/>
            <ac:spMk id="62" creationId="{0C0E6C8D-508A-44F8-BB9B-7911B0118D5C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65" v="20"/>
          <ac:spMkLst>
            <pc:docMk/>
            <pc:sldMk cId="3713872858" sldId="296"/>
            <ac:spMk id="63" creationId="{581B9858-A5E9-4EB2-830E-72BB81A847D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0.731" v="18"/>
          <ac:spMkLst>
            <pc:docMk/>
            <pc:sldMk cId="3713872858" sldId="296"/>
            <ac:spMk id="64" creationId="{154D46EC-BBDD-4492-86BC-7AC7F34E5F38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65" v="20"/>
          <ac:spMkLst>
            <pc:docMk/>
            <pc:sldMk cId="3713872858" sldId="296"/>
            <ac:spMk id="65" creationId="{C83B291D-F718-46F4-AF9D-812BD00323C9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65" v="20"/>
          <ac:spMkLst>
            <pc:docMk/>
            <pc:sldMk cId="3713872858" sldId="296"/>
            <ac:spMk id="66" creationId="{BFBC75CB-7D0F-4FA6-8CF0-B4D3F6B60A85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68" creationId="{581B9858-A5E9-4EB2-830E-72BB81A847D5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65" v="20"/>
          <ac:spMkLst>
            <pc:docMk/>
            <pc:sldMk cId="3713872858" sldId="296"/>
            <ac:spMk id="69" creationId="{8D6D5439-DD37-416E-950B-C1DAAE477AAE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18:43.965" v="20"/>
          <ac:spMkLst>
            <pc:docMk/>
            <pc:sldMk cId="3713872858" sldId="296"/>
            <ac:spMk id="70" creationId="{F44F6FDC-6AC8-439C-9D0A-68DBBC51153B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71" creationId="{C83B291D-F718-46F4-AF9D-812BD00323C9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72" creationId="{7D541204-B666-420C-9DF1-C06950D2F0DA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73" creationId="{C487790A-E9D7-438A-90BB-9361BEF14B29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74" creationId="{C84847AE-0FEA-43E8-8AA1-4169A6FDB9B9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18:43.996" v="21"/>
          <ac:spMkLst>
            <pc:docMk/>
            <pc:sldMk cId="3713872858" sldId="296"/>
            <ac:spMk id="75" creationId="{0C0E6C8D-508A-44F8-BB9B-7911B0118D5C}"/>
          </ac:spMkLst>
        </pc:spChg>
        <pc:grpChg chg="add del">
          <ac:chgData name="Herrera, Edson" userId="S::eherrera@mednet.ucla.edu::260b2eba-25a2-42f9-9329-16497542f0c8" providerId="AD" clId="Web-{CEFD012D-FC03-45F4-697D-5D06CC02C622}" dt="2020-10-21T21:18:43.996" v="21"/>
          <ac:grpSpMkLst>
            <pc:docMk/>
            <pc:sldMk cId="3713872858" sldId="296"/>
            <ac:grpSpMk id="39" creationId="{BB2B7FE1-7C65-43D0-B408-6986D65BAA59}"/>
          </ac:grpSpMkLst>
        </pc:grpChg>
        <pc:grpChg chg="add del">
          <ac:chgData name="Herrera, Edson" userId="S::eherrera@mednet.ucla.edu::260b2eba-25a2-42f9-9329-16497542f0c8" providerId="AD" clId="Web-{CEFD012D-FC03-45F4-697D-5D06CC02C622}" dt="2020-10-21T21:18:43.965" v="20"/>
          <ac:grpSpMkLst>
            <pc:docMk/>
            <pc:sldMk cId="3713872858" sldId="296"/>
            <ac:grpSpMk id="67" creationId="{BB2B7FE1-7C65-43D0-B408-6986D65BAA59}"/>
          </ac:grpSpMkLst>
        </pc:grpChg>
        <pc:picChg chg="mod ord modCrop">
          <ac:chgData name="Herrera, Edson" userId="S::eherrera@mednet.ucla.edu::260b2eba-25a2-42f9-9329-16497542f0c8" providerId="AD" clId="Web-{CEFD012D-FC03-45F4-697D-5D06CC02C622}" dt="2020-10-21T21:19:35.231" v="26" actId="14100"/>
          <ac:picMkLst>
            <pc:docMk/>
            <pc:sldMk cId="3713872858" sldId="296"/>
            <ac:picMk id="5" creationId="{19873440-4EAB-441F-AEB3-6FBDE6C02676}"/>
          </ac:picMkLst>
        </pc:picChg>
        <pc:picChg chg="mod ord">
          <ac:chgData name="Herrera, Edson" userId="S::eherrera@mednet.ucla.edu::260b2eba-25a2-42f9-9329-16497542f0c8" providerId="AD" clId="Web-{CEFD012D-FC03-45F4-697D-5D06CC02C622}" dt="2020-10-21T21:18:43.996" v="21"/>
          <ac:picMkLst>
            <pc:docMk/>
            <pc:sldMk cId="3713872858" sldId="296"/>
            <ac:picMk id="6" creationId="{C8BAA76A-BCB3-4678-B65F-D37E6186200E}"/>
          </ac:picMkLst>
        </pc:picChg>
        <pc:picChg chg="mod ord">
          <ac:chgData name="Herrera, Edson" userId="S::eherrera@mednet.ucla.edu::260b2eba-25a2-42f9-9329-16497542f0c8" providerId="AD" clId="Web-{CEFD012D-FC03-45F4-697D-5D06CC02C622}" dt="2020-10-21T21:18:43.996" v="21"/>
          <ac:picMkLst>
            <pc:docMk/>
            <pc:sldMk cId="3713872858" sldId="296"/>
            <ac:picMk id="7" creationId="{A89AFE8E-9D5F-44D0-8B26-ABD4A773B353}"/>
          </ac:picMkLst>
        </pc:picChg>
      </pc:sldChg>
      <pc:sldChg chg="addSp delSp modSp new mod setBg setClrOvrMap">
        <pc:chgData name="Herrera, Edson" userId="S::eherrera@mednet.ucla.edu::260b2eba-25a2-42f9-9329-16497542f0c8" providerId="AD" clId="Web-{CEFD012D-FC03-45F4-697D-5D06CC02C622}" dt="2020-10-21T21:22:13.901" v="68"/>
        <pc:sldMkLst>
          <pc:docMk/>
          <pc:sldMk cId="1754307065" sldId="298"/>
        </pc:sldMkLst>
        <pc:spChg chg="add del">
          <ac:chgData name="Herrera, Edson" userId="S::eherrera@mednet.ucla.edu::260b2eba-25a2-42f9-9329-16497542f0c8" providerId="AD" clId="Web-{CEFD012D-FC03-45F4-697D-5D06CC02C622}" dt="2020-10-21T21:22:13.901" v="68"/>
          <ac:spMkLst>
            <pc:docMk/>
            <pc:sldMk cId="1754307065" sldId="298"/>
            <ac:spMk id="7" creationId="{20C97E5C-C165-417B-BBDE-6701E226BE3D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22:13.901" v="68"/>
          <ac:spMkLst>
            <pc:docMk/>
            <pc:sldMk cId="1754307065" sldId="298"/>
            <ac:spMk id="9" creationId="{95D0E1C6-221C-4835-B0D4-24184F6B6E21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22:13.901" v="68"/>
          <ac:spMkLst>
            <pc:docMk/>
            <pc:sldMk cId="1754307065" sldId="298"/>
            <ac:spMk id="11" creationId="{A98F2782-0AD1-4AB6-BBB8-3BA1BB416CE2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22:13.901" v="68"/>
          <ac:spMkLst>
            <pc:docMk/>
            <pc:sldMk cId="1754307065" sldId="298"/>
            <ac:spMk id="13" creationId="{20C97E5C-C165-417B-BBDE-6701E226BE3D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22:13.901" v="68"/>
          <ac:spMkLst>
            <pc:docMk/>
            <pc:sldMk cId="1754307065" sldId="298"/>
            <ac:spMk id="14" creationId="{95D0E1C6-221C-4835-B0D4-24184F6B6E21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22:13.901" v="67"/>
          <ac:spMkLst>
            <pc:docMk/>
            <pc:sldMk cId="1754307065" sldId="298"/>
            <ac:spMk id="16" creationId="{AB9EC6EB-20B4-47D9-B377-8AB3F9EDFBDE}"/>
          </ac:spMkLst>
        </pc:spChg>
        <pc:spChg chg="add del">
          <ac:chgData name="Herrera, Edson" userId="S::eherrera@mednet.ucla.edu::260b2eba-25a2-42f9-9329-16497542f0c8" providerId="AD" clId="Web-{CEFD012D-FC03-45F4-697D-5D06CC02C622}" dt="2020-10-21T21:22:13.901" v="67"/>
          <ac:spMkLst>
            <pc:docMk/>
            <pc:sldMk cId="1754307065" sldId="298"/>
            <ac:spMk id="18" creationId="{A1D6CD10-98FC-4295-B0E3-77908B8EC3E0}"/>
          </ac:spMkLst>
        </pc:spChg>
        <pc:spChg chg="add">
          <ac:chgData name="Herrera, Edson" userId="S::eherrera@mednet.ucla.edu::260b2eba-25a2-42f9-9329-16497542f0c8" providerId="AD" clId="Web-{CEFD012D-FC03-45F4-697D-5D06CC02C622}" dt="2020-10-21T21:22:13.901" v="68"/>
          <ac:spMkLst>
            <pc:docMk/>
            <pc:sldMk cId="1754307065" sldId="298"/>
            <ac:spMk id="20" creationId="{A98F2782-0AD1-4AB6-BBB8-3BA1BB416CE2}"/>
          </ac:spMkLst>
        </pc:spChg>
        <pc:picChg chg="add mod">
          <ac:chgData name="Herrera, Edson" userId="S::eherrera@mednet.ucla.edu::260b2eba-25a2-42f9-9329-16497542f0c8" providerId="AD" clId="Web-{CEFD012D-FC03-45F4-697D-5D06CC02C622}" dt="2020-10-21T21:22:13.901" v="67"/>
          <ac:picMkLst>
            <pc:docMk/>
            <pc:sldMk cId="1754307065" sldId="298"/>
            <ac:picMk id="2" creationId="{D6EEC541-9801-4404-B8E2-9BC588FADCBF}"/>
          </ac:picMkLst>
        </pc:picChg>
      </pc:sldChg>
    </pc:docChg>
  </pc:docChgLst>
  <pc:docChgLst>
    <pc:chgData name="Herrera, Edson" userId="S::eherrera@mednet.ucla.edu::260b2eba-25a2-42f9-9329-16497542f0c8" providerId="AD" clId="Web-{4E3AD0D6-10C8-7D1F-7349-3C6665CD82F8}"/>
    <pc:docChg chg="modSld">
      <pc:chgData name="Herrera, Edson" userId="S::eherrera@mednet.ucla.edu::260b2eba-25a2-42f9-9329-16497542f0c8" providerId="AD" clId="Web-{4E3AD0D6-10C8-7D1F-7349-3C6665CD82F8}" dt="2020-10-22T18:51:27.778" v="88" actId="20577"/>
      <pc:docMkLst>
        <pc:docMk/>
      </pc:docMkLst>
      <pc:sldChg chg="modSp">
        <pc:chgData name="Herrera, Edson" userId="S::eherrera@mednet.ucla.edu::260b2eba-25a2-42f9-9329-16497542f0c8" providerId="AD" clId="Web-{4E3AD0D6-10C8-7D1F-7349-3C6665CD82F8}" dt="2020-10-22T17:25:04.479" v="7" actId="20577"/>
        <pc:sldMkLst>
          <pc:docMk/>
          <pc:sldMk cId="3019711639" sldId="290"/>
        </pc:sldMkLst>
        <pc:graphicFrameChg chg="modGraphic">
          <ac:chgData name="Herrera, Edson" userId="S::eherrera@mednet.ucla.edu::260b2eba-25a2-42f9-9329-16497542f0c8" providerId="AD" clId="Web-{4E3AD0D6-10C8-7D1F-7349-3C6665CD82F8}" dt="2020-10-22T17:25:04.479" v="7" actId="20577"/>
          <ac:graphicFrameMkLst>
            <pc:docMk/>
            <pc:sldMk cId="3019711639" sldId="290"/>
            <ac:graphicFrameMk id="8" creationId="{47910C30-B177-41EA-A8D3-D9C6D37CD7E4}"/>
          </ac:graphicFrameMkLst>
        </pc:graphicFrameChg>
      </pc:sldChg>
      <pc:sldChg chg="addSp delSp modSp mod setClrOvrMap delDesignElem chgLayout">
        <pc:chgData name="Herrera, Edson" userId="S::eherrera@mednet.ucla.edu::260b2eba-25a2-42f9-9329-16497542f0c8" providerId="AD" clId="Web-{4E3AD0D6-10C8-7D1F-7349-3C6665CD82F8}" dt="2020-10-22T18:37:06.641" v="86" actId="20577"/>
        <pc:sldMkLst>
          <pc:docMk/>
          <pc:sldMk cId="3713872858" sldId="296"/>
        </pc:sldMkLst>
        <pc:spChg chg="mod ord">
          <ac:chgData name="Herrera, Edson" userId="S::eherrera@mednet.ucla.edu::260b2eba-25a2-42f9-9329-16497542f0c8" providerId="AD" clId="Web-{4E3AD0D6-10C8-7D1F-7349-3C6665CD82F8}" dt="2020-10-22T18:34:52.449" v="60" actId="20577"/>
          <ac:spMkLst>
            <pc:docMk/>
            <pc:sldMk cId="3713872858" sldId="296"/>
            <ac:spMk id="2" creationId="{1ADCDE7F-5F6D-4061-85AE-0E7AB7E8AC33}"/>
          </ac:spMkLst>
        </pc:spChg>
        <pc:spChg chg="mod ord">
          <ac:chgData name="Herrera, Edson" userId="S::eherrera@mednet.ucla.edu::260b2eba-25a2-42f9-9329-16497542f0c8" providerId="AD" clId="Web-{4E3AD0D6-10C8-7D1F-7349-3C6665CD82F8}" dt="2020-10-22T18:37:06.641" v="86" actId="20577"/>
          <ac:spMkLst>
            <pc:docMk/>
            <pc:sldMk cId="3713872858" sldId="296"/>
            <ac:spMk id="4" creationId="{F58C9C6C-66C9-4853-B7BD-853044564129}"/>
          </ac:spMkLst>
        </pc:spChg>
        <pc:spChg chg="add">
          <ac:chgData name="Herrera, Edson" userId="S::eherrera@mednet.ucla.edu::260b2eba-25a2-42f9-9329-16497542f0c8" providerId="AD" clId="Web-{4E3AD0D6-10C8-7D1F-7349-3C6665CD82F8}" dt="2020-10-22T18:34:44.589" v="59"/>
          <ac:spMkLst>
            <pc:docMk/>
            <pc:sldMk cId="3713872858" sldId="296"/>
            <ac:spMk id="8" creationId="{C592B42C-58FA-4A86-86F9-BA64DFB52839}"/>
          </ac:spMkLst>
        </pc:spChg>
        <pc:spChg chg="add">
          <ac:chgData name="Herrera, Edson" userId="S::eherrera@mednet.ucla.edu::260b2eba-25a2-42f9-9329-16497542f0c8" providerId="AD" clId="Web-{4E3AD0D6-10C8-7D1F-7349-3C6665CD82F8}" dt="2020-10-22T18:34:44.589" v="59"/>
          <ac:spMkLst>
            <pc:docMk/>
            <pc:sldMk cId="3713872858" sldId="296"/>
            <ac:spMk id="21" creationId="{49AE81AC-D16D-497C-95C0-16E491F119CE}"/>
          </ac:spMkLst>
        </pc:spChg>
        <pc:spChg chg="add">
          <ac:chgData name="Herrera, Edson" userId="S::eherrera@mednet.ucla.edu::260b2eba-25a2-42f9-9329-16497542f0c8" providerId="AD" clId="Web-{4E3AD0D6-10C8-7D1F-7349-3C6665CD82F8}" dt="2020-10-22T18:34:44.589" v="59"/>
          <ac:spMkLst>
            <pc:docMk/>
            <pc:sldMk cId="3713872858" sldId="296"/>
            <ac:spMk id="23" creationId="{2465720C-012A-4C28-8AA5-75E0C7CC2AE8}"/>
          </ac:spMkLst>
        </pc:spChg>
        <pc:spChg chg="add">
          <ac:chgData name="Herrera, Edson" userId="S::eherrera@mednet.ucla.edu::260b2eba-25a2-42f9-9329-16497542f0c8" providerId="AD" clId="Web-{4E3AD0D6-10C8-7D1F-7349-3C6665CD82F8}" dt="2020-10-22T18:34:44.589" v="59"/>
          <ac:spMkLst>
            <pc:docMk/>
            <pc:sldMk cId="3713872858" sldId="296"/>
            <ac:spMk id="25" creationId="{F2137993-2819-4F0D-9767-4F7C41F33D97}"/>
          </ac:spMkLst>
        </pc:spChg>
        <pc:spChg chg="add">
          <ac:chgData name="Herrera, Edson" userId="S::eherrera@mednet.ucla.edu::260b2eba-25a2-42f9-9329-16497542f0c8" providerId="AD" clId="Web-{4E3AD0D6-10C8-7D1F-7349-3C6665CD82F8}" dt="2020-10-22T18:34:44.589" v="59"/>
          <ac:spMkLst>
            <pc:docMk/>
            <pc:sldMk cId="3713872858" sldId="296"/>
            <ac:spMk id="27" creationId="{FC9E8B1E-9FF3-4471-BF13-F774FD86EABB}"/>
          </ac:spMkLst>
        </pc:spChg>
        <pc:spChg chg="del">
          <ac:chgData name="Herrera, Edson" userId="S::eherrera@mednet.ucla.edu::260b2eba-25a2-42f9-9329-16497542f0c8" providerId="AD" clId="Web-{4E3AD0D6-10C8-7D1F-7349-3C6665CD82F8}" dt="2020-10-22T17:25:15.526" v="8"/>
          <ac:spMkLst>
            <pc:docMk/>
            <pc:sldMk cId="3713872858" sldId="296"/>
            <ac:spMk id="59" creationId="{124E1A04-39B9-40B4-9262-CDD9ED7520BB}"/>
          </ac:spMkLst>
        </pc:spChg>
        <pc:spChg chg="del">
          <ac:chgData name="Herrera, Edson" userId="S::eherrera@mednet.ucla.edu::260b2eba-25a2-42f9-9329-16497542f0c8" providerId="AD" clId="Web-{4E3AD0D6-10C8-7D1F-7349-3C6665CD82F8}" dt="2020-10-22T17:25:15.526" v="8"/>
          <ac:spMkLst>
            <pc:docMk/>
            <pc:sldMk cId="3713872858" sldId="296"/>
            <ac:spMk id="68" creationId="{581B9858-A5E9-4EB2-830E-72BB81A847D5}"/>
          </ac:spMkLst>
        </pc:spChg>
        <pc:spChg chg="del">
          <ac:chgData name="Herrera, Edson" userId="S::eherrera@mednet.ucla.edu::260b2eba-25a2-42f9-9329-16497542f0c8" providerId="AD" clId="Web-{4E3AD0D6-10C8-7D1F-7349-3C6665CD82F8}" dt="2020-10-22T17:25:15.526" v="8"/>
          <ac:spMkLst>
            <pc:docMk/>
            <pc:sldMk cId="3713872858" sldId="296"/>
            <ac:spMk id="71" creationId="{C83B291D-F718-46F4-AF9D-812BD00323C9}"/>
          </ac:spMkLst>
        </pc:spChg>
        <pc:spChg chg="del">
          <ac:chgData name="Herrera, Edson" userId="S::eherrera@mednet.ucla.edu::260b2eba-25a2-42f9-9329-16497542f0c8" providerId="AD" clId="Web-{4E3AD0D6-10C8-7D1F-7349-3C6665CD82F8}" dt="2020-10-22T17:25:15.526" v="8"/>
          <ac:spMkLst>
            <pc:docMk/>
            <pc:sldMk cId="3713872858" sldId="296"/>
            <ac:spMk id="72" creationId="{7D541204-B666-420C-9DF1-C06950D2F0DA}"/>
          </ac:spMkLst>
        </pc:spChg>
        <pc:spChg chg="del">
          <ac:chgData name="Herrera, Edson" userId="S::eherrera@mednet.ucla.edu::260b2eba-25a2-42f9-9329-16497542f0c8" providerId="AD" clId="Web-{4E3AD0D6-10C8-7D1F-7349-3C6665CD82F8}" dt="2020-10-22T17:25:15.526" v="8"/>
          <ac:spMkLst>
            <pc:docMk/>
            <pc:sldMk cId="3713872858" sldId="296"/>
            <ac:spMk id="73" creationId="{C487790A-E9D7-438A-90BB-9361BEF14B29}"/>
          </ac:spMkLst>
        </pc:spChg>
        <pc:spChg chg="del">
          <ac:chgData name="Herrera, Edson" userId="S::eherrera@mednet.ucla.edu::260b2eba-25a2-42f9-9329-16497542f0c8" providerId="AD" clId="Web-{4E3AD0D6-10C8-7D1F-7349-3C6665CD82F8}" dt="2020-10-22T17:25:15.526" v="8"/>
          <ac:spMkLst>
            <pc:docMk/>
            <pc:sldMk cId="3713872858" sldId="296"/>
            <ac:spMk id="74" creationId="{C84847AE-0FEA-43E8-8AA1-4169A6FDB9B9}"/>
          </ac:spMkLst>
        </pc:spChg>
        <pc:spChg chg="del">
          <ac:chgData name="Herrera, Edson" userId="S::eherrera@mednet.ucla.edu::260b2eba-25a2-42f9-9329-16497542f0c8" providerId="AD" clId="Web-{4E3AD0D6-10C8-7D1F-7349-3C6665CD82F8}" dt="2020-10-22T17:25:15.526" v="8"/>
          <ac:spMkLst>
            <pc:docMk/>
            <pc:sldMk cId="3713872858" sldId="296"/>
            <ac:spMk id="75" creationId="{0C0E6C8D-508A-44F8-BB9B-7911B0118D5C}"/>
          </ac:spMkLst>
        </pc:spChg>
        <pc:spChg chg="add del">
          <ac:chgData name="Herrera, Edson" userId="S::eherrera@mednet.ucla.edu::260b2eba-25a2-42f9-9329-16497542f0c8" providerId="AD" clId="Web-{4E3AD0D6-10C8-7D1F-7349-3C6665CD82F8}" dt="2020-10-22T18:34:33.652" v="58"/>
          <ac:spMkLst>
            <pc:docMk/>
            <pc:sldMk cId="3713872858" sldId="296"/>
            <ac:spMk id="80" creationId="{124E1A04-39B9-40B4-9262-CDD9ED7520BB}"/>
          </ac:spMkLst>
        </pc:spChg>
        <pc:spChg chg="add del">
          <ac:chgData name="Herrera, Edson" userId="S::eherrera@mednet.ucla.edu::260b2eba-25a2-42f9-9329-16497542f0c8" providerId="AD" clId="Web-{4E3AD0D6-10C8-7D1F-7349-3C6665CD82F8}" dt="2020-10-22T18:34:33.652" v="58"/>
          <ac:spMkLst>
            <pc:docMk/>
            <pc:sldMk cId="3713872858" sldId="296"/>
            <ac:spMk id="82" creationId="{581B9858-A5E9-4EB2-830E-72BB81A847D5}"/>
          </ac:spMkLst>
        </pc:spChg>
        <pc:spChg chg="add del">
          <ac:chgData name="Herrera, Edson" userId="S::eherrera@mednet.ucla.edu::260b2eba-25a2-42f9-9329-16497542f0c8" providerId="AD" clId="Web-{4E3AD0D6-10C8-7D1F-7349-3C6665CD82F8}" dt="2020-10-22T18:34:33.652" v="58"/>
          <ac:spMkLst>
            <pc:docMk/>
            <pc:sldMk cId="3713872858" sldId="296"/>
            <ac:spMk id="84" creationId="{C83B291D-F718-46F4-AF9D-812BD00323C9}"/>
          </ac:spMkLst>
        </pc:spChg>
        <pc:spChg chg="add del">
          <ac:chgData name="Herrera, Edson" userId="S::eherrera@mednet.ucla.edu::260b2eba-25a2-42f9-9329-16497542f0c8" providerId="AD" clId="Web-{4E3AD0D6-10C8-7D1F-7349-3C6665CD82F8}" dt="2020-10-22T18:34:33.652" v="58"/>
          <ac:spMkLst>
            <pc:docMk/>
            <pc:sldMk cId="3713872858" sldId="296"/>
            <ac:spMk id="86" creationId="{336151B4-BF0C-4090-9C11-F44C695E0FF2}"/>
          </ac:spMkLst>
        </pc:spChg>
        <pc:spChg chg="add del">
          <ac:chgData name="Herrera, Edson" userId="S::eherrera@mednet.ucla.edu::260b2eba-25a2-42f9-9329-16497542f0c8" providerId="AD" clId="Web-{4E3AD0D6-10C8-7D1F-7349-3C6665CD82F8}" dt="2020-10-22T18:34:33.652" v="58"/>
          <ac:spMkLst>
            <pc:docMk/>
            <pc:sldMk cId="3713872858" sldId="296"/>
            <ac:spMk id="88" creationId="{54B2A828-059F-4139-8976-1EC84C3B8B64}"/>
          </ac:spMkLst>
        </pc:spChg>
        <pc:spChg chg="add del">
          <ac:chgData name="Herrera, Edson" userId="S::eherrera@mednet.ucla.edu::260b2eba-25a2-42f9-9329-16497542f0c8" providerId="AD" clId="Web-{4E3AD0D6-10C8-7D1F-7349-3C6665CD82F8}" dt="2020-10-22T18:34:33.652" v="58"/>
          <ac:spMkLst>
            <pc:docMk/>
            <pc:sldMk cId="3713872858" sldId="296"/>
            <ac:spMk id="90" creationId="{8FBDBC94-F6D2-42A5-9AA2-51F848C9B699}"/>
          </ac:spMkLst>
        </pc:spChg>
        <pc:spChg chg="add del">
          <ac:chgData name="Herrera, Edson" userId="S::eherrera@mednet.ucla.edu::260b2eba-25a2-42f9-9329-16497542f0c8" providerId="AD" clId="Web-{4E3AD0D6-10C8-7D1F-7349-3C6665CD82F8}" dt="2020-10-22T18:34:33.652" v="58"/>
          <ac:spMkLst>
            <pc:docMk/>
            <pc:sldMk cId="3713872858" sldId="296"/>
            <ac:spMk id="92" creationId="{F7A6A388-3D02-439B-8C27-E25E6A032294}"/>
          </ac:spMkLst>
        </pc:spChg>
        <pc:picChg chg="add mod modCrop">
          <ac:chgData name="Herrera, Edson" userId="S::eherrera@mednet.ucla.edu::260b2eba-25a2-42f9-9329-16497542f0c8" providerId="AD" clId="Web-{4E3AD0D6-10C8-7D1F-7349-3C6665CD82F8}" dt="2020-10-22T18:35:39.794" v="71" actId="14100"/>
          <ac:picMkLst>
            <pc:docMk/>
            <pc:sldMk cId="3713872858" sldId="296"/>
            <ac:picMk id="3" creationId="{EACF564D-F452-45E1-8595-D3CB1202D1B9}"/>
          </ac:picMkLst>
        </pc:picChg>
        <pc:picChg chg="mod ord modCrop">
          <ac:chgData name="Herrera, Edson" userId="S::eherrera@mednet.ucla.edu::260b2eba-25a2-42f9-9329-16497542f0c8" providerId="AD" clId="Web-{4E3AD0D6-10C8-7D1F-7349-3C6665CD82F8}" dt="2020-10-22T18:35:49.248" v="73" actId="14100"/>
          <ac:picMkLst>
            <pc:docMk/>
            <pc:sldMk cId="3713872858" sldId="296"/>
            <ac:picMk id="5" creationId="{19873440-4EAB-441F-AEB3-6FBDE6C02676}"/>
          </ac:picMkLst>
        </pc:picChg>
        <pc:picChg chg="mod ord">
          <ac:chgData name="Herrera, Edson" userId="S::eherrera@mednet.ucla.edu::260b2eba-25a2-42f9-9329-16497542f0c8" providerId="AD" clId="Web-{4E3AD0D6-10C8-7D1F-7349-3C6665CD82F8}" dt="2020-10-22T18:34:44.589" v="59"/>
          <ac:picMkLst>
            <pc:docMk/>
            <pc:sldMk cId="3713872858" sldId="296"/>
            <ac:picMk id="6" creationId="{C8BAA76A-BCB3-4678-B65F-D37E6186200E}"/>
          </ac:picMkLst>
        </pc:picChg>
        <pc:picChg chg="del mod">
          <ac:chgData name="Herrera, Edson" userId="S::eherrera@mednet.ucla.edu::260b2eba-25a2-42f9-9329-16497542f0c8" providerId="AD" clId="Web-{4E3AD0D6-10C8-7D1F-7349-3C6665CD82F8}" dt="2020-10-22T17:28:25.719" v="17"/>
          <ac:picMkLst>
            <pc:docMk/>
            <pc:sldMk cId="3713872858" sldId="296"/>
            <ac:picMk id="7" creationId="{A89AFE8E-9D5F-44D0-8B26-ABD4A773B353}"/>
          </ac:picMkLst>
        </pc:picChg>
      </pc:sldChg>
    </pc:docChg>
  </pc:docChgLst>
  <pc:docChgLst>
    <pc:chgData name="Herrera, Edson" userId="S::eherrera@mednet.ucla.edu::260b2eba-25a2-42f9-9329-16497542f0c8" providerId="AD" clId="Web-{34099CA8-11FB-B41C-38E1-BADD2AC3AED6}"/>
    <pc:docChg chg="delSld modSld">
      <pc:chgData name="Herrera, Edson" userId="S::eherrera@mednet.ucla.edu::260b2eba-25a2-42f9-9329-16497542f0c8" providerId="AD" clId="Web-{34099CA8-11FB-B41C-38E1-BADD2AC3AED6}" dt="2020-10-27T17:03:40.674" v="209"/>
      <pc:docMkLst>
        <pc:docMk/>
      </pc:docMkLst>
      <pc:sldChg chg="modSp">
        <pc:chgData name="Herrera, Edson" userId="S::eherrera@mednet.ucla.edu::260b2eba-25a2-42f9-9329-16497542f0c8" providerId="AD" clId="Web-{34099CA8-11FB-B41C-38E1-BADD2AC3AED6}" dt="2020-10-27T17:02:23.407" v="191" actId="20577"/>
        <pc:sldMkLst>
          <pc:docMk/>
          <pc:sldMk cId="3966093881" sldId="288"/>
        </pc:sldMkLst>
        <pc:spChg chg="mod">
          <ac:chgData name="Herrera, Edson" userId="S::eherrera@mednet.ucla.edu::260b2eba-25a2-42f9-9329-16497542f0c8" providerId="AD" clId="Web-{34099CA8-11FB-B41C-38E1-BADD2AC3AED6}" dt="2020-10-27T16:47:54.372" v="73" actId="20577"/>
          <ac:spMkLst>
            <pc:docMk/>
            <pc:sldMk cId="3966093881" sldId="288"/>
            <ac:spMk id="2" creationId="{59D539EE-4A36-4CA3-94D4-F7FEA2D2411B}"/>
          </ac:spMkLst>
        </pc:spChg>
        <pc:graphicFrameChg chg="modGraphic">
          <ac:chgData name="Herrera, Edson" userId="S::eherrera@mednet.ucla.edu::260b2eba-25a2-42f9-9329-16497542f0c8" providerId="AD" clId="Web-{34099CA8-11FB-B41C-38E1-BADD2AC3AED6}" dt="2020-10-27T17:02:23.407" v="191" actId="20577"/>
          <ac:graphicFrameMkLst>
            <pc:docMk/>
            <pc:sldMk cId="3966093881" sldId="288"/>
            <ac:graphicFrameMk id="8" creationId="{47910C30-B177-41EA-A8D3-D9C6D37CD7E4}"/>
          </ac:graphicFrameMkLst>
        </pc:graphicFrameChg>
      </pc:sldChg>
      <pc:sldChg chg="modSp">
        <pc:chgData name="Herrera, Edson" userId="S::eherrera@mednet.ucla.edu::260b2eba-25a2-42f9-9329-16497542f0c8" providerId="AD" clId="Web-{34099CA8-11FB-B41C-38E1-BADD2AC3AED6}" dt="2020-10-27T16:54:26.646" v="107" actId="20577"/>
        <pc:sldMkLst>
          <pc:docMk/>
          <pc:sldMk cId="3019711639" sldId="290"/>
        </pc:sldMkLst>
        <pc:spChg chg="mod">
          <ac:chgData name="Herrera, Edson" userId="S::eherrera@mednet.ucla.edu::260b2eba-25a2-42f9-9329-16497542f0c8" providerId="AD" clId="Web-{34099CA8-11FB-B41C-38E1-BADD2AC3AED6}" dt="2020-10-27T16:47:32.496" v="67" actId="20577"/>
          <ac:spMkLst>
            <pc:docMk/>
            <pc:sldMk cId="3019711639" sldId="290"/>
            <ac:spMk id="2" creationId="{59D539EE-4A36-4CA3-94D4-F7FEA2D2411B}"/>
          </ac:spMkLst>
        </pc:spChg>
        <pc:graphicFrameChg chg="modGraphic">
          <ac:chgData name="Herrera, Edson" userId="S::eherrera@mednet.ucla.edu::260b2eba-25a2-42f9-9329-16497542f0c8" providerId="AD" clId="Web-{34099CA8-11FB-B41C-38E1-BADD2AC3AED6}" dt="2020-10-27T16:54:26.646" v="107" actId="20577"/>
          <ac:graphicFrameMkLst>
            <pc:docMk/>
            <pc:sldMk cId="3019711639" sldId="290"/>
            <ac:graphicFrameMk id="8" creationId="{47910C30-B177-41EA-A8D3-D9C6D37CD7E4}"/>
          </ac:graphicFrameMkLst>
        </pc:graphicFrameChg>
      </pc:sldChg>
      <pc:sldChg chg="modSp">
        <pc:chgData name="Herrera, Edson" userId="S::eherrera@mednet.ucla.edu::260b2eba-25a2-42f9-9329-16497542f0c8" providerId="AD" clId="Web-{34099CA8-11FB-B41C-38E1-BADD2AC3AED6}" dt="2020-10-27T16:59:20.903" v="152" actId="20577"/>
        <pc:sldMkLst>
          <pc:docMk/>
          <pc:sldMk cId="570846724" sldId="291"/>
        </pc:sldMkLst>
        <pc:spChg chg="mod">
          <ac:chgData name="Herrera, Edson" userId="S::eherrera@mednet.ucla.edu::260b2eba-25a2-42f9-9329-16497542f0c8" providerId="AD" clId="Web-{34099CA8-11FB-B41C-38E1-BADD2AC3AED6}" dt="2020-10-27T16:59:20.903" v="152" actId="20577"/>
          <ac:spMkLst>
            <pc:docMk/>
            <pc:sldMk cId="570846724" sldId="291"/>
            <ac:spMk id="4" creationId="{E8F804EE-EE32-42A7-AF9C-B9ACE2DE5ED8}"/>
          </ac:spMkLst>
        </pc:spChg>
        <pc:spChg chg="mod">
          <ac:chgData name="Herrera, Edson" userId="S::eherrera@mednet.ucla.edu::260b2eba-25a2-42f9-9329-16497542f0c8" providerId="AD" clId="Web-{34099CA8-11FB-B41C-38E1-BADD2AC3AED6}" dt="2020-10-27T16:55:08.585" v="111" actId="1076"/>
          <ac:spMkLst>
            <pc:docMk/>
            <pc:sldMk cId="570846724" sldId="291"/>
            <ac:spMk id="10" creationId="{1F2AEC00-3599-4DC9-9134-A5526D884F19}"/>
          </ac:spMkLst>
        </pc:spChg>
        <pc:spChg chg="mod">
          <ac:chgData name="Herrera, Edson" userId="S::eherrera@mednet.ucla.edu::260b2eba-25a2-42f9-9329-16497542f0c8" providerId="AD" clId="Web-{34099CA8-11FB-B41C-38E1-BADD2AC3AED6}" dt="2020-10-27T16:55:16.288" v="112" actId="1076"/>
          <ac:spMkLst>
            <pc:docMk/>
            <pc:sldMk cId="570846724" sldId="291"/>
            <ac:spMk id="14" creationId="{83DB9455-62BC-4E1B-A0DF-CBB41EDC3723}"/>
          </ac:spMkLst>
        </pc:spChg>
      </pc:sldChg>
      <pc:sldChg chg="modSp">
        <pc:chgData name="Herrera, Edson" userId="S::eherrera@mednet.ucla.edu::260b2eba-25a2-42f9-9329-16497542f0c8" providerId="AD" clId="Web-{34099CA8-11FB-B41C-38E1-BADD2AC3AED6}" dt="2020-10-27T16:46:41.386" v="62" actId="20577"/>
        <pc:sldMkLst>
          <pc:docMk/>
          <pc:sldMk cId="4204884067" sldId="294"/>
        </pc:sldMkLst>
        <pc:spChg chg="mod">
          <ac:chgData name="Herrera, Edson" userId="S::eherrera@mednet.ucla.edu::260b2eba-25a2-42f9-9329-16497542f0c8" providerId="AD" clId="Web-{34099CA8-11FB-B41C-38E1-BADD2AC3AED6}" dt="2020-10-27T16:45:30.822" v="12" actId="20577"/>
          <ac:spMkLst>
            <pc:docMk/>
            <pc:sldMk cId="4204884067" sldId="294"/>
            <ac:spMk id="2" creationId="{1C21E816-31F5-48BB-BD02-D15F2F18B48A}"/>
          </ac:spMkLst>
        </pc:spChg>
        <pc:spChg chg="mod">
          <ac:chgData name="Herrera, Edson" userId="S::eherrera@mednet.ucla.edu::260b2eba-25a2-42f9-9329-16497542f0c8" providerId="AD" clId="Web-{34099CA8-11FB-B41C-38E1-BADD2AC3AED6}" dt="2020-10-27T16:46:41.386" v="62" actId="20577"/>
          <ac:spMkLst>
            <pc:docMk/>
            <pc:sldMk cId="4204884067" sldId="294"/>
            <ac:spMk id="3" creationId="{835D6E6B-3353-491C-A3C6-F278D6CED8B3}"/>
          </ac:spMkLst>
        </pc:spChg>
      </pc:sldChg>
      <pc:sldChg chg="modSp">
        <pc:chgData name="Herrera, Edson" userId="S::eherrera@mednet.ucla.edu::260b2eba-25a2-42f9-9329-16497542f0c8" providerId="AD" clId="Web-{34099CA8-11FB-B41C-38E1-BADD2AC3AED6}" dt="2020-10-27T17:03:02.189" v="208" actId="1076"/>
        <pc:sldMkLst>
          <pc:docMk/>
          <pc:sldMk cId="3713872858" sldId="296"/>
        </pc:sldMkLst>
        <pc:spChg chg="mod">
          <ac:chgData name="Herrera, Edson" userId="S::eherrera@mednet.ucla.edu::260b2eba-25a2-42f9-9329-16497542f0c8" providerId="AD" clId="Web-{34099CA8-11FB-B41C-38E1-BADD2AC3AED6}" dt="2020-10-27T17:02:54.829" v="206" actId="20577"/>
          <ac:spMkLst>
            <pc:docMk/>
            <pc:sldMk cId="3713872858" sldId="296"/>
            <ac:spMk id="4" creationId="{F58C9C6C-66C9-4853-B7BD-853044564129}"/>
          </ac:spMkLst>
        </pc:spChg>
        <pc:spChg chg="mod">
          <ac:chgData name="Herrera, Edson" userId="S::eherrera@mednet.ucla.edu::260b2eba-25a2-42f9-9329-16497542f0c8" providerId="AD" clId="Web-{34099CA8-11FB-B41C-38E1-BADD2AC3AED6}" dt="2020-10-27T17:03:02.189" v="208" actId="1076"/>
          <ac:spMkLst>
            <pc:docMk/>
            <pc:sldMk cId="3713872858" sldId="296"/>
            <ac:spMk id="10" creationId="{78A0A651-B8E3-43B6-AF2B-DC6CFF08EBC8}"/>
          </ac:spMkLst>
        </pc:spChg>
      </pc:sldChg>
      <pc:sldChg chg="modSp">
        <pc:chgData name="Herrera, Edson" userId="S::eherrera@mednet.ucla.edu::260b2eba-25a2-42f9-9329-16497542f0c8" providerId="AD" clId="Web-{34099CA8-11FB-B41C-38E1-BADD2AC3AED6}" dt="2020-10-27T16:58:02.839" v="129" actId="20577"/>
        <pc:sldMkLst>
          <pc:docMk/>
          <pc:sldMk cId="499551581" sldId="297"/>
        </pc:sldMkLst>
        <pc:spChg chg="mod">
          <ac:chgData name="Herrera, Edson" userId="S::eherrera@mednet.ucla.edu::260b2eba-25a2-42f9-9329-16497542f0c8" providerId="AD" clId="Web-{34099CA8-11FB-B41C-38E1-BADD2AC3AED6}" dt="2020-10-27T16:58:02.839" v="129" actId="20577"/>
          <ac:spMkLst>
            <pc:docMk/>
            <pc:sldMk cId="499551581" sldId="297"/>
            <ac:spMk id="4" creationId="{E84477F9-53C9-4244-88A6-4D392F2282F3}"/>
          </ac:spMkLst>
        </pc:spChg>
      </pc:sldChg>
      <pc:sldChg chg="modSp">
        <pc:chgData name="Herrera, Edson" userId="S::eherrera@mednet.ucla.edu::260b2eba-25a2-42f9-9329-16497542f0c8" providerId="AD" clId="Web-{34099CA8-11FB-B41C-38E1-BADD2AC3AED6}" dt="2020-10-27T16:59:11.621" v="149" actId="20577"/>
        <pc:sldMkLst>
          <pc:docMk/>
          <pc:sldMk cId="1147497244" sldId="300"/>
        </pc:sldMkLst>
        <pc:spChg chg="mod">
          <ac:chgData name="Herrera, Edson" userId="S::eherrera@mednet.ucla.edu::260b2eba-25a2-42f9-9329-16497542f0c8" providerId="AD" clId="Web-{34099CA8-11FB-B41C-38E1-BADD2AC3AED6}" dt="2020-10-27T16:59:11.621" v="149" actId="20577"/>
          <ac:spMkLst>
            <pc:docMk/>
            <pc:sldMk cId="1147497244" sldId="300"/>
            <ac:spMk id="4" creationId="{8E35BC07-5B2D-4738-91D1-EAADBA0D1721}"/>
          </ac:spMkLst>
        </pc:spChg>
      </pc:sldChg>
      <pc:sldChg chg="del">
        <pc:chgData name="Herrera, Edson" userId="S::eherrera@mednet.ucla.edu::260b2eba-25a2-42f9-9329-16497542f0c8" providerId="AD" clId="Web-{34099CA8-11FB-B41C-38E1-BADD2AC3AED6}" dt="2020-10-27T17:03:40.674" v="209"/>
        <pc:sldMkLst>
          <pc:docMk/>
          <pc:sldMk cId="1326353619" sldId="303"/>
        </pc:sldMkLst>
      </pc:sldChg>
    </pc:docChg>
  </pc:docChgLst>
  <pc:docChgLst>
    <pc:chgData name="Herrera, Edson" userId="S::eherrera@mednet.ucla.edu::260b2eba-25a2-42f9-9329-16497542f0c8" providerId="AD" clId="Web-{405EEF47-DFA5-FEE8-CC82-A6FFCA34DE8A}"/>
    <pc:docChg chg="modSld">
      <pc:chgData name="Herrera, Edson" userId="S::eherrera@mednet.ucla.edu::260b2eba-25a2-42f9-9329-16497542f0c8" providerId="AD" clId="Web-{405EEF47-DFA5-FEE8-CC82-A6FFCA34DE8A}" dt="2020-10-21T17:47:55.131" v="157" actId="20577"/>
      <pc:docMkLst>
        <pc:docMk/>
      </pc:docMkLst>
      <pc:sldChg chg="addSp delSp modSp">
        <pc:chgData name="Herrera, Edson" userId="S::eherrera@mednet.ucla.edu::260b2eba-25a2-42f9-9329-16497542f0c8" providerId="AD" clId="Web-{405EEF47-DFA5-FEE8-CC82-A6FFCA34DE8A}" dt="2020-10-21T17:18:50.083" v="84"/>
        <pc:sldMkLst>
          <pc:docMk/>
          <pc:sldMk cId="3019711639" sldId="290"/>
        </pc:sldMkLst>
        <pc:spChg chg="mod">
          <ac:chgData name="Herrera, Edson" userId="S::eherrera@mednet.ucla.edu::260b2eba-25a2-42f9-9329-16497542f0c8" providerId="AD" clId="Web-{405EEF47-DFA5-FEE8-CC82-A6FFCA34DE8A}" dt="2020-10-21T17:18:50.083" v="84"/>
          <ac:spMkLst>
            <pc:docMk/>
            <pc:sldMk cId="3019711639" sldId="290"/>
            <ac:spMk id="2" creationId="{59D539EE-4A36-4CA3-94D4-F7FEA2D2411B}"/>
          </ac:spMkLst>
        </pc:spChg>
        <pc:spChg chg="add del">
          <ac:chgData name="Herrera, Edson" userId="S::eherrera@mednet.ucla.edu::260b2eba-25a2-42f9-9329-16497542f0c8" providerId="AD" clId="Web-{405EEF47-DFA5-FEE8-CC82-A6FFCA34DE8A}" dt="2020-10-21T17:18:50.083" v="84"/>
          <ac:spMkLst>
            <pc:docMk/>
            <pc:sldMk cId="3019711639" sldId="290"/>
            <ac:spMk id="38" creationId="{31C19FBE-33E9-4938-AB1E-CB36F4AF9CE9}"/>
          </ac:spMkLst>
        </pc:spChg>
        <pc:spChg chg="add del">
          <ac:chgData name="Herrera, Edson" userId="S::eherrera@mednet.ucla.edu::260b2eba-25a2-42f9-9329-16497542f0c8" providerId="AD" clId="Web-{405EEF47-DFA5-FEE8-CC82-A6FFCA34DE8A}" dt="2020-10-21T17:18:50.083" v="84"/>
          <ac:spMkLst>
            <pc:docMk/>
            <pc:sldMk cId="3019711639" sldId="290"/>
            <ac:spMk id="39" creationId="{F16B031A-DFF2-4273-9F94-B34585B15CBA}"/>
          </ac:spMkLst>
        </pc:spChg>
        <pc:spChg chg="add del">
          <ac:chgData name="Herrera, Edson" userId="S::eherrera@mednet.ucla.edu::260b2eba-25a2-42f9-9329-16497542f0c8" providerId="AD" clId="Web-{405EEF47-DFA5-FEE8-CC82-A6FFCA34DE8A}" dt="2020-10-21T17:18:50.083" v="84"/>
          <ac:spMkLst>
            <pc:docMk/>
            <pc:sldMk cId="3019711639" sldId="290"/>
            <ac:spMk id="40" creationId="{D17C4E3E-20C3-45C7-A1E9-79660C1A306C}"/>
          </ac:spMkLst>
        </pc:spChg>
        <pc:spChg chg="add del">
          <ac:chgData name="Herrera, Edson" userId="S::eherrera@mednet.ucla.edu::260b2eba-25a2-42f9-9329-16497542f0c8" providerId="AD" clId="Web-{405EEF47-DFA5-FEE8-CC82-A6FFCA34DE8A}" dt="2020-10-21T17:18:50.083" v="84"/>
          <ac:spMkLst>
            <pc:docMk/>
            <pc:sldMk cId="3019711639" sldId="290"/>
            <ac:spMk id="45" creationId="{31C19FBE-33E9-4938-AB1E-CB36F4AF9CE9}"/>
          </ac:spMkLst>
        </pc:spChg>
        <pc:spChg chg="add del">
          <ac:chgData name="Herrera, Edson" userId="S::eherrera@mednet.ucla.edu::260b2eba-25a2-42f9-9329-16497542f0c8" providerId="AD" clId="Web-{405EEF47-DFA5-FEE8-CC82-A6FFCA34DE8A}" dt="2020-10-21T17:18:50.083" v="84"/>
          <ac:spMkLst>
            <pc:docMk/>
            <pc:sldMk cId="3019711639" sldId="290"/>
            <ac:spMk id="47" creationId="{F16B031A-DFF2-4273-9F94-B34585B15CBA}"/>
          </ac:spMkLst>
        </pc:spChg>
        <pc:spChg chg="add del">
          <ac:chgData name="Herrera, Edson" userId="S::eherrera@mednet.ucla.edu::260b2eba-25a2-42f9-9329-16497542f0c8" providerId="AD" clId="Web-{405EEF47-DFA5-FEE8-CC82-A6FFCA34DE8A}" dt="2020-10-21T17:18:50.083" v="84"/>
          <ac:spMkLst>
            <pc:docMk/>
            <pc:sldMk cId="3019711639" sldId="290"/>
            <ac:spMk id="49" creationId="{D17C4E3E-20C3-45C7-A1E9-79660C1A306C}"/>
          </ac:spMkLst>
        </pc:spChg>
        <pc:graphicFrameChg chg="mod modGraphic">
          <ac:chgData name="Herrera, Edson" userId="S::eherrera@mednet.ucla.edu::260b2eba-25a2-42f9-9329-16497542f0c8" providerId="AD" clId="Web-{405EEF47-DFA5-FEE8-CC82-A6FFCA34DE8A}" dt="2020-10-21T17:18:50.083" v="84"/>
          <ac:graphicFrameMkLst>
            <pc:docMk/>
            <pc:sldMk cId="3019711639" sldId="290"/>
            <ac:graphicFrameMk id="8" creationId="{47910C30-B177-41EA-A8D3-D9C6D37CD7E4}"/>
          </ac:graphicFrameMkLst>
        </pc:graphicFrameChg>
      </pc:sldChg>
      <pc:sldChg chg="addSp delSp modSp">
        <pc:chgData name="Herrera, Edson" userId="S::eherrera@mednet.ucla.edu::260b2eba-25a2-42f9-9329-16497542f0c8" providerId="AD" clId="Web-{405EEF47-DFA5-FEE8-CC82-A6FFCA34DE8A}" dt="2020-10-21T17:47:55.131" v="157" actId="20577"/>
        <pc:sldMkLst>
          <pc:docMk/>
          <pc:sldMk cId="570846724" sldId="291"/>
        </pc:sldMkLst>
        <pc:spChg chg="mod">
          <ac:chgData name="Herrera, Edson" userId="S::eherrera@mednet.ucla.edu::260b2eba-25a2-42f9-9329-16497542f0c8" providerId="AD" clId="Web-{405EEF47-DFA5-FEE8-CC82-A6FFCA34DE8A}" dt="2020-10-21T17:36:17.215" v="113" actId="14100"/>
          <ac:spMkLst>
            <pc:docMk/>
            <pc:sldMk cId="570846724" sldId="291"/>
            <ac:spMk id="2" creationId="{C3EEF822-A944-4D62-AE4F-AF7DA791C2F8}"/>
          </ac:spMkLst>
        </pc:spChg>
        <pc:spChg chg="mod">
          <ac:chgData name="Herrera, Edson" userId="S::eherrera@mednet.ucla.edu::260b2eba-25a2-42f9-9329-16497542f0c8" providerId="AD" clId="Web-{405EEF47-DFA5-FEE8-CC82-A6FFCA34DE8A}" dt="2020-10-21T17:47:55.131" v="157" actId="20577"/>
          <ac:spMkLst>
            <pc:docMk/>
            <pc:sldMk cId="570846724" sldId="291"/>
            <ac:spMk id="4" creationId="{E8F804EE-EE32-42A7-AF9C-B9ACE2DE5ED8}"/>
          </ac:spMkLst>
        </pc:spChg>
        <pc:spChg chg="del mod">
          <ac:chgData name="Herrera, Edson" userId="S::eherrera@mednet.ucla.edu::260b2eba-25a2-42f9-9329-16497542f0c8" providerId="AD" clId="Web-{405EEF47-DFA5-FEE8-CC82-A6FFCA34DE8A}" dt="2020-10-21T17:46:37.131" v="124"/>
          <ac:spMkLst>
            <pc:docMk/>
            <pc:sldMk cId="570846724" sldId="291"/>
            <ac:spMk id="7" creationId="{C821C508-F916-4A17-9375-5BF399BC0751}"/>
          </ac:spMkLst>
        </pc:spChg>
        <pc:spChg chg="mod">
          <ac:chgData name="Herrera, Edson" userId="S::eherrera@mednet.ucla.edu::260b2eba-25a2-42f9-9329-16497542f0c8" providerId="AD" clId="Web-{405EEF47-DFA5-FEE8-CC82-A6FFCA34DE8A}" dt="2020-10-21T17:47:27.897" v="156" actId="14100"/>
          <ac:spMkLst>
            <pc:docMk/>
            <pc:sldMk cId="570846724" sldId="291"/>
            <ac:spMk id="10" creationId="{1F2AEC00-3599-4DC9-9134-A5526D884F19}"/>
          </ac:spMkLst>
        </pc:spChg>
        <pc:spChg chg="add mod">
          <ac:chgData name="Herrera, Edson" userId="S::eherrera@mednet.ucla.edu::260b2eba-25a2-42f9-9329-16497542f0c8" providerId="AD" clId="Web-{405EEF47-DFA5-FEE8-CC82-A6FFCA34DE8A}" dt="2020-10-21T17:47:18.787" v="150" actId="20577"/>
          <ac:spMkLst>
            <pc:docMk/>
            <pc:sldMk cId="570846724" sldId="291"/>
            <ac:spMk id="14" creationId="{83DB9455-62BC-4E1B-A0DF-CBB41EDC3723}"/>
          </ac:spMkLst>
        </pc:spChg>
        <pc:picChg chg="del mod">
          <ac:chgData name="Herrera, Edson" userId="S::eherrera@mednet.ucla.edu::260b2eba-25a2-42f9-9329-16497542f0c8" providerId="AD" clId="Web-{405EEF47-DFA5-FEE8-CC82-A6FFCA34DE8A}" dt="2020-10-21T17:10:12.682" v="70"/>
          <ac:picMkLst>
            <pc:docMk/>
            <pc:sldMk cId="570846724" sldId="291"/>
            <ac:picMk id="3" creationId="{C54A179C-2951-48CD-8932-9CA27FAFF7CB}"/>
          </ac:picMkLst>
        </pc:picChg>
        <pc:picChg chg="mod">
          <ac:chgData name="Herrera, Edson" userId="S::eherrera@mednet.ucla.edu::260b2eba-25a2-42f9-9329-16497542f0c8" providerId="AD" clId="Web-{405EEF47-DFA5-FEE8-CC82-A6FFCA34DE8A}" dt="2020-10-21T17:11:00.619" v="74" actId="14100"/>
          <ac:picMkLst>
            <pc:docMk/>
            <pc:sldMk cId="570846724" sldId="291"/>
            <ac:picMk id="5" creationId="{ABE68423-2E72-4BB5-A0B1-4BB8800D2E24}"/>
          </ac:picMkLst>
        </pc:picChg>
        <pc:picChg chg="del mod">
          <ac:chgData name="Herrera, Edson" userId="S::eherrera@mednet.ucla.edu::260b2eba-25a2-42f9-9329-16497542f0c8" providerId="AD" clId="Web-{405EEF47-DFA5-FEE8-CC82-A6FFCA34DE8A}" dt="2020-10-21T17:21:47.832" v="85"/>
          <ac:picMkLst>
            <pc:docMk/>
            <pc:sldMk cId="570846724" sldId="291"/>
            <ac:picMk id="6" creationId="{EF9CC22D-DAFC-4A27-BF0A-DDEFDD1C81D3}"/>
          </ac:picMkLst>
        </pc:picChg>
        <pc:picChg chg="del mod">
          <ac:chgData name="Herrera, Edson" userId="S::eherrera@mednet.ucla.edu::260b2eba-25a2-42f9-9329-16497542f0c8" providerId="AD" clId="Web-{405EEF47-DFA5-FEE8-CC82-A6FFCA34DE8A}" dt="2020-10-21T17:09:31.385" v="59"/>
          <ac:picMkLst>
            <pc:docMk/>
            <pc:sldMk cId="570846724" sldId="291"/>
            <ac:picMk id="8" creationId="{FAAF1B59-8F82-47FC-90D2-AAB84EFD27BF}"/>
          </ac:picMkLst>
        </pc:picChg>
        <pc:picChg chg="add mod">
          <ac:chgData name="Herrera, Edson" userId="S::eherrera@mednet.ucla.edu::260b2eba-25a2-42f9-9329-16497542f0c8" providerId="AD" clId="Web-{405EEF47-DFA5-FEE8-CC82-A6FFCA34DE8A}" dt="2020-10-21T17:09:54.401" v="66" actId="1076"/>
          <ac:picMkLst>
            <pc:docMk/>
            <pc:sldMk cId="570846724" sldId="291"/>
            <ac:picMk id="9" creationId="{9669E3FB-1C28-4AC2-9C62-5F7088F67107}"/>
          </ac:picMkLst>
        </pc:picChg>
        <pc:picChg chg="add del mod">
          <ac:chgData name="Herrera, Edson" userId="S::eherrera@mednet.ucla.edu::260b2eba-25a2-42f9-9329-16497542f0c8" providerId="AD" clId="Web-{405EEF47-DFA5-FEE8-CC82-A6FFCA34DE8A}" dt="2020-10-21T17:44:27.336" v="118"/>
          <ac:picMkLst>
            <pc:docMk/>
            <pc:sldMk cId="570846724" sldId="291"/>
            <ac:picMk id="11" creationId="{8B499AFB-11DC-4E61-AC4D-A71C41D87A7A}"/>
          </ac:picMkLst>
        </pc:picChg>
        <pc:picChg chg="add mod">
          <ac:chgData name="Herrera, Edson" userId="S::eherrera@mednet.ucla.edu::260b2eba-25a2-42f9-9329-16497542f0c8" providerId="AD" clId="Web-{405EEF47-DFA5-FEE8-CC82-A6FFCA34DE8A}" dt="2020-10-21T17:43:53.242" v="117" actId="1076"/>
          <ac:picMkLst>
            <pc:docMk/>
            <pc:sldMk cId="570846724" sldId="291"/>
            <ac:picMk id="12" creationId="{2BB8C4C4-80F1-4CDD-8FA3-899DAB92835C}"/>
          </ac:picMkLst>
        </pc:picChg>
        <pc:picChg chg="add mod">
          <ac:chgData name="Herrera, Edson" userId="S::eherrera@mednet.ucla.edu::260b2eba-25a2-42f9-9329-16497542f0c8" providerId="AD" clId="Web-{405EEF47-DFA5-FEE8-CC82-A6FFCA34DE8A}" dt="2020-10-21T17:46:20.491" v="122" actId="14100"/>
          <ac:picMkLst>
            <pc:docMk/>
            <pc:sldMk cId="570846724" sldId="291"/>
            <ac:picMk id="13" creationId="{B63619E7-4FBE-4E44-97C1-6DFDA629AFDB}"/>
          </ac:picMkLst>
        </pc:picChg>
      </pc:sldChg>
      <pc:sldChg chg="modSp">
        <pc:chgData name="Herrera, Edson" userId="S::eherrera@mednet.ucla.edu::260b2eba-25a2-42f9-9329-16497542f0c8" providerId="AD" clId="Web-{405EEF47-DFA5-FEE8-CC82-A6FFCA34DE8A}" dt="2020-10-21T17:37:51.292" v="116" actId="1076"/>
        <pc:sldMkLst>
          <pc:docMk/>
          <pc:sldMk cId="3713872858" sldId="296"/>
        </pc:sldMkLst>
        <pc:picChg chg="mod">
          <ac:chgData name="Herrera, Edson" userId="S::eherrera@mednet.ucla.edu::260b2eba-25a2-42f9-9329-16497542f0c8" providerId="AD" clId="Web-{405EEF47-DFA5-FEE8-CC82-A6FFCA34DE8A}" dt="2020-10-21T17:37:48.167" v="115" actId="1076"/>
          <ac:picMkLst>
            <pc:docMk/>
            <pc:sldMk cId="3713872858" sldId="296"/>
            <ac:picMk id="5" creationId="{19873440-4EAB-441F-AEB3-6FBDE6C02676}"/>
          </ac:picMkLst>
        </pc:picChg>
        <pc:picChg chg="mod">
          <ac:chgData name="Herrera, Edson" userId="S::eherrera@mednet.ucla.edu::260b2eba-25a2-42f9-9329-16497542f0c8" providerId="AD" clId="Web-{405EEF47-DFA5-FEE8-CC82-A6FFCA34DE8A}" dt="2020-10-21T17:37:51.292" v="116" actId="1076"/>
          <ac:picMkLst>
            <pc:docMk/>
            <pc:sldMk cId="3713872858" sldId="296"/>
            <ac:picMk id="7" creationId="{A89AFE8E-9D5F-44D0-8B26-ABD4A773B353}"/>
          </ac:picMkLst>
        </pc:picChg>
      </pc:sldChg>
      <pc:sldChg chg="modSp">
        <pc:chgData name="Herrera, Edson" userId="S::eherrera@mednet.ucla.edu::260b2eba-25a2-42f9-9329-16497542f0c8" providerId="AD" clId="Web-{405EEF47-DFA5-FEE8-CC82-A6FFCA34DE8A}" dt="2020-10-21T17:06:39.199" v="42" actId="20577"/>
        <pc:sldMkLst>
          <pc:docMk/>
          <pc:sldMk cId="499551581" sldId="297"/>
        </pc:sldMkLst>
        <pc:spChg chg="mod">
          <ac:chgData name="Herrera, Edson" userId="S::eherrera@mednet.ucla.edu::260b2eba-25a2-42f9-9329-16497542f0c8" providerId="AD" clId="Web-{405EEF47-DFA5-FEE8-CC82-A6FFCA34DE8A}" dt="2020-10-21T17:06:39.199" v="42" actId="20577"/>
          <ac:spMkLst>
            <pc:docMk/>
            <pc:sldMk cId="499551581" sldId="297"/>
            <ac:spMk id="4" creationId="{E84477F9-53C9-4244-88A6-4D392F2282F3}"/>
          </ac:spMkLst>
        </pc:spChg>
      </pc:sldChg>
    </pc:docChg>
  </pc:docChgLst>
  <pc:docChgLst>
    <pc:chgData name="Herrera, Edson" userId="S::eherrera@mednet.ucla.edu::260b2eba-25a2-42f9-9329-16497542f0c8" providerId="AD" clId="Web-{3CE37DDA-F992-3D83-811F-D0EA4E2D6B20}"/>
    <pc:docChg chg="addSld delSld modSld sldOrd">
      <pc:chgData name="Herrera, Edson" userId="S::eherrera@mednet.ucla.edu::260b2eba-25a2-42f9-9329-16497542f0c8" providerId="AD" clId="Web-{3CE37DDA-F992-3D83-811F-D0EA4E2D6B20}" dt="2020-10-23T20:33:19.403" v="562" actId="1076"/>
      <pc:docMkLst>
        <pc:docMk/>
      </pc:docMkLst>
      <pc:sldChg chg="modSp">
        <pc:chgData name="Herrera, Edson" userId="S::eherrera@mednet.ucla.edu::260b2eba-25a2-42f9-9329-16497542f0c8" providerId="AD" clId="Web-{3CE37DDA-F992-3D83-811F-D0EA4E2D6B20}" dt="2020-10-23T20:29:15.139" v="557" actId="20577"/>
        <pc:sldMkLst>
          <pc:docMk/>
          <pc:sldMk cId="3966093881" sldId="288"/>
        </pc:sldMkLst>
        <pc:graphicFrameChg chg="modGraphic">
          <ac:chgData name="Herrera, Edson" userId="S::eherrera@mednet.ucla.edu::260b2eba-25a2-42f9-9329-16497542f0c8" providerId="AD" clId="Web-{3CE37DDA-F992-3D83-811F-D0EA4E2D6B20}" dt="2020-10-23T20:29:15.139" v="557" actId="20577"/>
          <ac:graphicFrameMkLst>
            <pc:docMk/>
            <pc:sldMk cId="3966093881" sldId="288"/>
            <ac:graphicFrameMk id="8" creationId="{47910C30-B177-41EA-A8D3-D9C6D37CD7E4}"/>
          </ac:graphicFrameMkLst>
        </pc:graphicFrameChg>
      </pc:sldChg>
      <pc:sldChg chg="delSp modSp del">
        <pc:chgData name="Herrera, Edson" userId="S::eherrera@mednet.ucla.edu::260b2eba-25a2-42f9-9329-16497542f0c8" providerId="AD" clId="Web-{3CE37DDA-F992-3D83-811F-D0EA4E2D6B20}" dt="2020-10-23T20:24:13.353" v="525"/>
        <pc:sldMkLst>
          <pc:docMk/>
          <pc:sldMk cId="653341116" sldId="289"/>
        </pc:sldMkLst>
        <pc:spChg chg="mod">
          <ac:chgData name="Herrera, Edson" userId="S::eherrera@mednet.ucla.edu::260b2eba-25a2-42f9-9329-16497542f0c8" providerId="AD" clId="Web-{3CE37DDA-F992-3D83-811F-D0EA4E2D6B20}" dt="2020-10-23T20:16:05.873" v="427" actId="20577"/>
          <ac:spMkLst>
            <pc:docMk/>
            <pc:sldMk cId="653341116" sldId="289"/>
            <ac:spMk id="2" creationId="{C3EEF822-A944-4D62-AE4F-AF7DA791C2F8}"/>
          </ac:spMkLst>
        </pc:spChg>
        <pc:spChg chg="mod">
          <ac:chgData name="Herrera, Edson" userId="S::eherrera@mednet.ucla.edu::260b2eba-25a2-42f9-9329-16497542f0c8" providerId="AD" clId="Web-{3CE37DDA-F992-3D83-811F-D0EA4E2D6B20}" dt="2020-10-23T20:20:46.795" v="472" actId="20577"/>
          <ac:spMkLst>
            <pc:docMk/>
            <pc:sldMk cId="653341116" sldId="289"/>
            <ac:spMk id="4" creationId="{E8F804EE-EE32-42A7-AF9C-B9ACE2DE5ED8}"/>
          </ac:spMkLst>
        </pc:spChg>
        <pc:picChg chg="mod">
          <ac:chgData name="Herrera, Edson" userId="S::eherrera@mednet.ucla.edu::260b2eba-25a2-42f9-9329-16497542f0c8" providerId="AD" clId="Web-{3CE37DDA-F992-3D83-811F-D0EA4E2D6B20}" dt="2020-10-23T20:16:33.203" v="432" actId="1076"/>
          <ac:picMkLst>
            <pc:docMk/>
            <pc:sldMk cId="653341116" sldId="289"/>
            <ac:picMk id="6" creationId="{34719F50-1B29-4003-9B32-CCAB5BF0BA6A}"/>
          </ac:picMkLst>
        </pc:picChg>
        <pc:picChg chg="del">
          <ac:chgData name="Herrera, Edson" userId="S::eherrera@mednet.ucla.edu::260b2eba-25a2-42f9-9329-16497542f0c8" providerId="AD" clId="Web-{3CE37DDA-F992-3D83-811F-D0EA4E2D6B20}" dt="2020-10-23T20:16:16.670" v="430"/>
          <ac:picMkLst>
            <pc:docMk/>
            <pc:sldMk cId="653341116" sldId="289"/>
            <ac:picMk id="7" creationId="{22CAE7F3-3ABF-426E-AE2B-937B4B75CAD3}"/>
          </ac:picMkLst>
        </pc:picChg>
      </pc:sldChg>
      <pc:sldChg chg="modSp">
        <pc:chgData name="Herrera, Edson" userId="S::eherrera@mednet.ucla.edu::260b2eba-25a2-42f9-9329-16497542f0c8" providerId="AD" clId="Web-{3CE37DDA-F992-3D83-811F-D0EA4E2D6B20}" dt="2020-10-23T20:19:24.978" v="463" actId="20577"/>
        <pc:sldMkLst>
          <pc:docMk/>
          <pc:sldMk cId="3019711639" sldId="290"/>
        </pc:sldMkLst>
        <pc:graphicFrameChg chg="modGraphic">
          <ac:chgData name="Herrera, Edson" userId="S::eherrera@mednet.ucla.edu::260b2eba-25a2-42f9-9329-16497542f0c8" providerId="AD" clId="Web-{3CE37DDA-F992-3D83-811F-D0EA4E2D6B20}" dt="2020-10-23T20:19:24.978" v="463" actId="20577"/>
          <ac:graphicFrameMkLst>
            <pc:docMk/>
            <pc:sldMk cId="3019711639" sldId="290"/>
            <ac:graphicFrameMk id="8" creationId="{47910C30-B177-41EA-A8D3-D9C6D37CD7E4}"/>
          </ac:graphicFrameMkLst>
        </pc:graphicFrameChg>
      </pc:sldChg>
      <pc:sldChg chg="modSp">
        <pc:chgData name="Herrera, Edson" userId="S::eherrera@mednet.ucla.edu::260b2eba-25a2-42f9-9329-16497542f0c8" providerId="AD" clId="Web-{3CE37DDA-F992-3D83-811F-D0EA4E2D6B20}" dt="2020-10-23T20:25:00.075" v="544" actId="20577"/>
        <pc:sldMkLst>
          <pc:docMk/>
          <pc:sldMk cId="570846724" sldId="291"/>
        </pc:sldMkLst>
        <pc:spChg chg="mod">
          <ac:chgData name="Herrera, Edson" userId="S::eherrera@mednet.ucla.edu::260b2eba-25a2-42f9-9329-16497542f0c8" providerId="AD" clId="Web-{3CE37DDA-F992-3D83-811F-D0EA4E2D6B20}" dt="2020-10-23T20:25:00.075" v="544" actId="20577"/>
          <ac:spMkLst>
            <pc:docMk/>
            <pc:sldMk cId="570846724" sldId="291"/>
            <ac:spMk id="4" creationId="{E8F804EE-EE32-42A7-AF9C-B9ACE2DE5ED8}"/>
          </ac:spMkLst>
        </pc:spChg>
        <pc:spChg chg="mod">
          <ac:chgData name="Herrera, Edson" userId="S::eherrera@mednet.ucla.edu::260b2eba-25a2-42f9-9329-16497542f0c8" providerId="AD" clId="Web-{3CE37DDA-F992-3D83-811F-D0EA4E2D6B20}" dt="2020-10-23T20:17:31.003" v="439" actId="1076"/>
          <ac:spMkLst>
            <pc:docMk/>
            <pc:sldMk cId="570846724" sldId="291"/>
            <ac:spMk id="10" creationId="{1F2AEC00-3599-4DC9-9134-A5526D884F19}"/>
          </ac:spMkLst>
        </pc:spChg>
        <pc:picChg chg="mod">
          <ac:chgData name="Herrera, Edson" userId="S::eherrera@mednet.ucla.edu::260b2eba-25a2-42f9-9329-16497542f0c8" providerId="AD" clId="Web-{3CE37DDA-F992-3D83-811F-D0EA4E2D6B20}" dt="2020-10-23T20:17:17.689" v="437" actId="1076"/>
          <ac:picMkLst>
            <pc:docMk/>
            <pc:sldMk cId="570846724" sldId="291"/>
            <ac:picMk id="5" creationId="{ABE68423-2E72-4BB5-A0B1-4BB8800D2E24}"/>
          </ac:picMkLst>
        </pc:picChg>
        <pc:picChg chg="mod">
          <ac:chgData name="Herrera, Edson" userId="S::eherrera@mednet.ucla.edu::260b2eba-25a2-42f9-9329-16497542f0c8" providerId="AD" clId="Web-{3CE37DDA-F992-3D83-811F-D0EA4E2D6B20}" dt="2020-10-23T20:17:54.410" v="446" actId="1076"/>
          <ac:picMkLst>
            <pc:docMk/>
            <pc:sldMk cId="570846724" sldId="291"/>
            <ac:picMk id="6" creationId="{F3A32FD9-0A79-4B0B-976B-7801E11CE439}"/>
          </ac:picMkLst>
        </pc:picChg>
        <pc:picChg chg="mod">
          <ac:chgData name="Herrera, Edson" userId="S::eherrera@mednet.ucla.edu::260b2eba-25a2-42f9-9329-16497542f0c8" providerId="AD" clId="Web-{3CE37DDA-F992-3D83-811F-D0EA4E2D6B20}" dt="2020-10-23T20:17:12.486" v="436" actId="1076"/>
          <ac:picMkLst>
            <pc:docMk/>
            <pc:sldMk cId="570846724" sldId="291"/>
            <ac:picMk id="9" creationId="{9669E3FB-1C28-4AC2-9C62-5F7088F67107}"/>
          </ac:picMkLst>
        </pc:picChg>
        <pc:picChg chg="mod">
          <ac:chgData name="Herrera, Edson" userId="S::eherrera@mednet.ucla.edu::260b2eba-25a2-42f9-9329-16497542f0c8" providerId="AD" clId="Web-{3CE37DDA-F992-3D83-811F-D0EA4E2D6B20}" dt="2020-10-23T20:17:59.114" v="447" actId="14100"/>
          <ac:picMkLst>
            <pc:docMk/>
            <pc:sldMk cId="570846724" sldId="291"/>
            <ac:picMk id="12" creationId="{2BB8C4C4-80F1-4CDD-8FA3-899DAB92835C}"/>
          </ac:picMkLst>
        </pc:picChg>
        <pc:picChg chg="mod">
          <ac:chgData name="Herrera, Edson" userId="S::eherrera@mednet.ucla.edu::260b2eba-25a2-42f9-9329-16497542f0c8" providerId="AD" clId="Web-{3CE37DDA-F992-3D83-811F-D0EA4E2D6B20}" dt="2020-10-23T20:17:25.346" v="438" actId="1076"/>
          <ac:picMkLst>
            <pc:docMk/>
            <pc:sldMk cId="570846724" sldId="291"/>
            <ac:picMk id="13" creationId="{B63619E7-4FBE-4E44-97C1-6DFDA629AFDB}"/>
          </ac:picMkLst>
        </pc:picChg>
      </pc:sldChg>
      <pc:sldChg chg="modSp">
        <pc:chgData name="Herrera, Edson" userId="S::eherrera@mednet.ucla.edu::260b2eba-25a2-42f9-9329-16497542f0c8" providerId="AD" clId="Web-{3CE37DDA-F992-3D83-811F-D0EA4E2D6B20}" dt="2020-10-23T20:02:57.172" v="410" actId="20577"/>
        <pc:sldMkLst>
          <pc:docMk/>
          <pc:sldMk cId="3823432997" sldId="292"/>
        </pc:sldMkLst>
        <pc:spChg chg="mod">
          <ac:chgData name="Herrera, Edson" userId="S::eherrera@mednet.ucla.edu::260b2eba-25a2-42f9-9329-16497542f0c8" providerId="AD" clId="Web-{3CE37DDA-F992-3D83-811F-D0EA4E2D6B20}" dt="2020-10-23T20:02:57.172" v="410" actId="20577"/>
          <ac:spMkLst>
            <pc:docMk/>
            <pc:sldMk cId="3823432997" sldId="292"/>
            <ac:spMk id="2" creationId="{64EB2D0D-F2A9-4A99-B6B2-D6B3E503BDF0}"/>
          </ac:spMkLst>
        </pc:spChg>
        <pc:spChg chg="mod">
          <ac:chgData name="Herrera, Edson" userId="S::eherrera@mednet.ucla.edu::260b2eba-25a2-42f9-9329-16497542f0c8" providerId="AD" clId="Web-{3CE37DDA-F992-3D83-811F-D0EA4E2D6B20}" dt="2020-10-23T20:00:48.446" v="388" actId="20577"/>
          <ac:spMkLst>
            <pc:docMk/>
            <pc:sldMk cId="3823432997" sldId="292"/>
            <ac:spMk id="4" creationId="{E84477F9-53C9-4244-88A6-4D392F2282F3}"/>
          </ac:spMkLst>
        </pc:spChg>
      </pc:sldChg>
      <pc:sldChg chg="addSp delSp modSp ord">
        <pc:chgData name="Herrera, Edson" userId="S::eherrera@mednet.ucla.edu::260b2eba-25a2-42f9-9329-16497542f0c8" providerId="AD" clId="Web-{3CE37DDA-F992-3D83-811F-D0EA4E2D6B20}" dt="2020-10-23T20:25:44.734" v="551" actId="20577"/>
        <pc:sldMkLst>
          <pc:docMk/>
          <pc:sldMk cId="3713872858" sldId="296"/>
        </pc:sldMkLst>
        <pc:spChg chg="mod">
          <ac:chgData name="Herrera, Edson" userId="S::eherrera@mednet.ucla.edu::260b2eba-25a2-42f9-9329-16497542f0c8" providerId="AD" clId="Web-{3CE37DDA-F992-3D83-811F-D0EA4E2D6B20}" dt="2020-10-23T20:24:05.822" v="522" actId="20577"/>
          <ac:spMkLst>
            <pc:docMk/>
            <pc:sldMk cId="3713872858" sldId="296"/>
            <ac:spMk id="2" creationId="{1ADCDE7F-5F6D-4061-85AE-0E7AB7E8AC33}"/>
          </ac:spMkLst>
        </pc:spChg>
        <pc:spChg chg="mod">
          <ac:chgData name="Herrera, Edson" userId="S::eherrera@mednet.ucla.edu::260b2eba-25a2-42f9-9329-16497542f0c8" providerId="AD" clId="Web-{3CE37DDA-F992-3D83-811F-D0EA4E2D6B20}" dt="2020-10-23T20:25:44.734" v="551" actId="20577"/>
          <ac:spMkLst>
            <pc:docMk/>
            <pc:sldMk cId="3713872858" sldId="296"/>
            <ac:spMk id="4" creationId="{F58C9C6C-66C9-4853-B7BD-853044564129}"/>
          </ac:spMkLst>
        </pc:spChg>
        <pc:spChg chg="add mod">
          <ac:chgData name="Herrera, Edson" userId="S::eherrera@mednet.ucla.edu::260b2eba-25a2-42f9-9329-16497542f0c8" providerId="AD" clId="Web-{3CE37DDA-F992-3D83-811F-D0EA4E2D6B20}" dt="2020-10-23T20:23:06.365" v="508" actId="1076"/>
          <ac:spMkLst>
            <pc:docMk/>
            <pc:sldMk cId="3713872858" sldId="296"/>
            <ac:spMk id="10" creationId="{78A0A651-B8E3-43B6-AF2B-DC6CFF08EBC8}"/>
          </ac:spMkLst>
        </pc:spChg>
        <pc:picChg chg="del mod">
          <ac:chgData name="Herrera, Edson" userId="S::eherrera@mednet.ucla.edu::260b2eba-25a2-42f9-9329-16497542f0c8" providerId="AD" clId="Web-{3CE37DDA-F992-3D83-811F-D0EA4E2D6B20}" dt="2020-10-23T20:21:32.954" v="475"/>
          <ac:picMkLst>
            <pc:docMk/>
            <pc:sldMk cId="3713872858" sldId="296"/>
            <ac:picMk id="3" creationId="{EACF564D-F452-45E1-8595-D3CB1202D1B9}"/>
          </ac:picMkLst>
        </pc:picChg>
        <pc:picChg chg="del mod">
          <ac:chgData name="Herrera, Edson" userId="S::eherrera@mednet.ucla.edu::260b2eba-25a2-42f9-9329-16497542f0c8" providerId="AD" clId="Web-{3CE37DDA-F992-3D83-811F-D0EA4E2D6B20}" dt="2020-10-23T20:21:30.094" v="474"/>
          <ac:picMkLst>
            <pc:docMk/>
            <pc:sldMk cId="3713872858" sldId="296"/>
            <ac:picMk id="5" creationId="{19873440-4EAB-441F-AEB3-6FBDE6C02676}"/>
          </ac:picMkLst>
        </pc:picChg>
        <pc:picChg chg="mod">
          <ac:chgData name="Herrera, Edson" userId="S::eherrera@mednet.ucla.edu::260b2eba-25a2-42f9-9329-16497542f0c8" providerId="AD" clId="Web-{3CE37DDA-F992-3D83-811F-D0EA4E2D6B20}" dt="2020-10-23T19:46:23.804" v="224" actId="1076"/>
          <ac:picMkLst>
            <pc:docMk/>
            <pc:sldMk cId="3713872858" sldId="296"/>
            <ac:picMk id="6" creationId="{C8BAA76A-BCB3-4678-B65F-D37E6186200E}"/>
          </ac:picMkLst>
        </pc:picChg>
        <pc:picChg chg="add mod">
          <ac:chgData name="Herrera, Edson" userId="S::eherrera@mednet.ucla.edu::260b2eba-25a2-42f9-9329-16497542f0c8" providerId="AD" clId="Web-{3CE37DDA-F992-3D83-811F-D0EA4E2D6B20}" dt="2020-10-23T20:22:18.659" v="484" actId="14100"/>
          <ac:picMkLst>
            <pc:docMk/>
            <pc:sldMk cId="3713872858" sldId="296"/>
            <ac:picMk id="7" creationId="{C0023B08-7BC1-404C-8819-223785CB283B}"/>
          </ac:picMkLst>
        </pc:picChg>
        <pc:picChg chg="add mod">
          <ac:chgData name="Herrera, Edson" userId="S::eherrera@mednet.ucla.edu::260b2eba-25a2-42f9-9329-16497542f0c8" providerId="AD" clId="Web-{3CE37DDA-F992-3D83-811F-D0EA4E2D6B20}" dt="2020-10-23T20:22:24.379" v="486" actId="14100"/>
          <ac:picMkLst>
            <pc:docMk/>
            <pc:sldMk cId="3713872858" sldId="296"/>
            <ac:picMk id="9" creationId="{E71AA682-9CC9-4F12-AB46-F9BFBEE69EEC}"/>
          </ac:picMkLst>
        </pc:picChg>
      </pc:sldChg>
      <pc:sldChg chg="modSp">
        <pc:chgData name="Herrera, Edson" userId="S::eherrera@mednet.ucla.edu::260b2eba-25a2-42f9-9329-16497542f0c8" providerId="AD" clId="Web-{3CE37DDA-F992-3D83-811F-D0EA4E2D6B20}" dt="2020-10-23T19:49:15.360" v="373" actId="1076"/>
        <pc:sldMkLst>
          <pc:docMk/>
          <pc:sldMk cId="499551581" sldId="297"/>
        </pc:sldMkLst>
        <pc:spChg chg="mod">
          <ac:chgData name="Herrera, Edson" userId="S::eherrera@mednet.ucla.edu::260b2eba-25a2-42f9-9329-16497542f0c8" providerId="AD" clId="Web-{3CE37DDA-F992-3D83-811F-D0EA4E2D6B20}" dt="2020-10-23T19:49:15.360" v="373" actId="1076"/>
          <ac:spMkLst>
            <pc:docMk/>
            <pc:sldMk cId="499551581" sldId="297"/>
            <ac:spMk id="4" creationId="{E84477F9-53C9-4244-88A6-4D392F2282F3}"/>
          </ac:spMkLst>
        </pc:spChg>
      </pc:sldChg>
      <pc:sldChg chg="del">
        <pc:chgData name="Herrera, Edson" userId="S::eherrera@mednet.ucla.edu::260b2eba-25a2-42f9-9329-16497542f0c8" providerId="AD" clId="Web-{3CE37DDA-F992-3D83-811F-D0EA4E2D6B20}" dt="2020-10-23T19:45:31.848" v="205"/>
        <pc:sldMkLst>
          <pc:docMk/>
          <pc:sldMk cId="1754307065" sldId="298"/>
        </pc:sldMkLst>
      </pc:sldChg>
      <pc:sldChg chg="addSp delSp modSp del">
        <pc:chgData name="Herrera, Edson" userId="S::eherrera@mednet.ucla.edu::260b2eba-25a2-42f9-9329-16497542f0c8" providerId="AD" clId="Web-{3CE37DDA-F992-3D83-811F-D0EA4E2D6B20}" dt="2020-10-23T19:44:20.484" v="185"/>
        <pc:sldMkLst>
          <pc:docMk/>
          <pc:sldMk cId="550592449" sldId="299"/>
        </pc:sldMkLst>
        <pc:spChg chg="add del">
          <ac:chgData name="Herrera, Edson" userId="S::eherrera@mednet.ucla.edu::260b2eba-25a2-42f9-9329-16497542f0c8" providerId="AD" clId="Web-{3CE37DDA-F992-3D83-811F-D0EA4E2D6B20}" dt="2020-10-23T19:41:56.211" v="160"/>
          <ac:spMkLst>
            <pc:docMk/>
            <pc:sldMk cId="550592449" sldId="299"/>
            <ac:spMk id="25" creationId="{1259A422-0023-4292-8200-E080556F30F9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1:56.211" v="160"/>
          <ac:spMkLst>
            <pc:docMk/>
            <pc:sldMk cId="550592449" sldId="299"/>
            <ac:spMk id="27" creationId="{A2413CA5-4739-4BC9-8BB3-B0A4928D314F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1:56.211" v="160"/>
          <ac:spMkLst>
            <pc:docMk/>
            <pc:sldMk cId="550592449" sldId="299"/>
            <ac:spMk id="32" creationId="{00C418F9-B1A3-4097-9C97-E1C9F3149701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1:56.211" v="160"/>
          <ac:spMkLst>
            <pc:docMk/>
            <pc:sldMk cId="550592449" sldId="299"/>
            <ac:spMk id="34" creationId="{6B5E8ED2-C3EC-40AD-BDB9-27E589B52DAA}"/>
          </ac:spMkLst>
        </pc:spChg>
        <pc:picChg chg="mod">
          <ac:chgData name="Herrera, Edson" userId="S::eherrera@mednet.ucla.edu::260b2eba-25a2-42f9-9329-16497542f0c8" providerId="AD" clId="Web-{3CE37DDA-F992-3D83-811F-D0EA4E2D6B20}" dt="2020-10-23T19:41:56.211" v="160"/>
          <ac:picMkLst>
            <pc:docMk/>
            <pc:sldMk cId="550592449" sldId="299"/>
            <ac:picMk id="6" creationId="{0D68E914-3F45-43CD-9CBB-10E1DB9D5C58}"/>
          </ac:picMkLst>
        </pc:picChg>
      </pc:sldChg>
      <pc:sldChg chg="modSp">
        <pc:chgData name="Herrera, Edson" userId="S::eherrera@mednet.ucla.edu::260b2eba-25a2-42f9-9329-16497542f0c8" providerId="AD" clId="Web-{3CE37DDA-F992-3D83-811F-D0EA4E2D6B20}" dt="2020-10-23T20:02:16.889" v="398" actId="20577"/>
        <pc:sldMkLst>
          <pc:docMk/>
          <pc:sldMk cId="1147497244" sldId="300"/>
        </pc:sldMkLst>
        <pc:spChg chg="mod">
          <ac:chgData name="Herrera, Edson" userId="S::eherrera@mednet.ucla.edu::260b2eba-25a2-42f9-9329-16497542f0c8" providerId="AD" clId="Web-{3CE37DDA-F992-3D83-811F-D0EA4E2D6B20}" dt="2020-10-23T20:02:16.889" v="398" actId="20577"/>
          <ac:spMkLst>
            <pc:docMk/>
            <pc:sldMk cId="1147497244" sldId="300"/>
            <ac:spMk id="2" creationId="{13DBCE46-AC79-479B-85E5-A9FF77C61D75}"/>
          </ac:spMkLst>
        </pc:spChg>
        <pc:spChg chg="mod">
          <ac:chgData name="Herrera, Edson" userId="S::eherrera@mednet.ucla.edu::260b2eba-25a2-42f9-9329-16497542f0c8" providerId="AD" clId="Web-{3CE37DDA-F992-3D83-811F-D0EA4E2D6B20}" dt="2020-10-23T19:49:38.909" v="375" actId="1076"/>
          <ac:spMkLst>
            <pc:docMk/>
            <pc:sldMk cId="1147497244" sldId="300"/>
            <ac:spMk id="4" creationId="{8E35BC07-5B2D-4738-91D1-EAADBA0D1721}"/>
          </ac:spMkLst>
        </pc:spChg>
      </pc:sldChg>
      <pc:sldChg chg="addSp delSp modSp add mod ord replId setClrOvrMap">
        <pc:chgData name="Herrera, Edson" userId="S::eherrera@mednet.ucla.edu::260b2eba-25a2-42f9-9329-16497542f0c8" providerId="AD" clId="Web-{3CE37DDA-F992-3D83-811F-D0EA4E2D6B20}" dt="2020-10-23T20:05:58.761" v="424" actId="20577"/>
        <pc:sldMkLst>
          <pc:docMk/>
          <pc:sldMk cId="640844442" sldId="301"/>
        </pc:sldMkLst>
        <pc:spChg chg="mod">
          <ac:chgData name="Herrera, Edson" userId="S::eherrera@mednet.ucla.edu::260b2eba-25a2-42f9-9329-16497542f0c8" providerId="AD" clId="Web-{3CE37DDA-F992-3D83-811F-D0EA4E2D6B20}" dt="2020-10-23T20:05:58.761" v="424" actId="20577"/>
          <ac:spMkLst>
            <pc:docMk/>
            <pc:sldMk cId="640844442" sldId="301"/>
            <ac:spMk id="3" creationId="{A6732A23-215A-4B21-B886-640ED0BF187C}"/>
          </ac:spMkLst>
        </pc:spChg>
        <pc:spChg chg="mo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4" creationId="{58DF6D36-FB2C-476D-AB0A-DED8CCB6FDF5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36" creationId="{E6C8E6EB-4C59-429B-97E4-72A058CFC4FB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38" creationId="{B5B90362-AFCC-46A9-B41C-A257A8C5B314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40" creationId="{F71EF7F1-38BA-471D-8CD4-2A9AE8E35527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42" creationId="{C0524398-BFB4-4C4A-8317-83B8729F9B26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44" creationId="{386191B5-2583-4B3E-B008-3E5A37614715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46" creationId="{295C4DB5-1B45-490F-A51B-23C9B9A433C2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48" creationId="{63C20DDE-67DF-47CA-B658-875EA5D810BA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50" creationId="{72B4ED93-D6A4-4A1D-9CA7-A0549AB6D402}"/>
          </ac:spMkLst>
        </pc:spChg>
        <pc:spChg chg="del">
          <ac:chgData name="Herrera, Edson" userId="S::eherrera@mednet.ucla.edu::260b2eba-25a2-42f9-9329-16497542f0c8" providerId="AD" clId="Web-{3CE37DDA-F992-3D83-811F-D0EA4E2D6B20}" dt="2020-10-23T19:43:09.074" v="166"/>
          <ac:spMkLst>
            <pc:docMk/>
            <pc:sldMk cId="640844442" sldId="301"/>
            <ac:spMk id="52" creationId="{A9C7CFDB-8577-4539-8795-F8B34A3075B2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3:56.702" v="181"/>
          <ac:spMkLst>
            <pc:docMk/>
            <pc:sldMk cId="640844442" sldId="301"/>
            <ac:spMk id="57" creationId="{E6C8E6EB-4C59-429B-97E4-72A058CFC4FB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3:56.702" v="181"/>
          <ac:spMkLst>
            <pc:docMk/>
            <pc:sldMk cId="640844442" sldId="301"/>
            <ac:spMk id="59" creationId="{B5B90362-AFCC-46A9-B41C-A257A8C5B314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3:56.702" v="181"/>
          <ac:spMkLst>
            <pc:docMk/>
            <pc:sldMk cId="640844442" sldId="301"/>
            <ac:spMk id="61" creationId="{F71EF7F1-38BA-471D-8CD4-2A9AE8E35527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3:56.702" v="181"/>
          <ac:spMkLst>
            <pc:docMk/>
            <pc:sldMk cId="640844442" sldId="301"/>
            <ac:spMk id="63" creationId="{C0524398-BFB4-4C4A-8317-83B8729F9B26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3:56.702" v="181"/>
          <ac:spMkLst>
            <pc:docMk/>
            <pc:sldMk cId="640844442" sldId="301"/>
            <ac:spMk id="65" creationId="{E08D4B6A-8113-4DFB-B82E-B60CAC8E0A50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3:56.702" v="181"/>
          <ac:spMkLst>
            <pc:docMk/>
            <pc:sldMk cId="640844442" sldId="301"/>
            <ac:spMk id="67" creationId="{9822E561-F97C-4CBB-A9A6-A6BF6317BC84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3:56.702" v="181"/>
          <ac:spMkLst>
            <pc:docMk/>
            <pc:sldMk cId="640844442" sldId="301"/>
            <ac:spMk id="69" creationId="{B01B0E58-A5C8-4CDA-A2E0-35DF94E59857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5:19.628" v="201"/>
          <ac:spMkLst>
            <pc:docMk/>
            <pc:sldMk cId="640844442" sldId="301"/>
            <ac:spMk id="74" creationId="{E6C8E6EB-4C59-429B-97E4-72A058CFC4FB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5:19.628" v="201"/>
          <ac:spMkLst>
            <pc:docMk/>
            <pc:sldMk cId="640844442" sldId="301"/>
            <ac:spMk id="76" creationId="{B5B90362-AFCC-46A9-B41C-A257A8C5B314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5:19.628" v="201"/>
          <ac:spMkLst>
            <pc:docMk/>
            <pc:sldMk cId="640844442" sldId="301"/>
            <ac:spMk id="78" creationId="{F71EF7F1-38BA-471D-8CD4-2A9AE8E35527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5:19.628" v="201"/>
          <ac:spMkLst>
            <pc:docMk/>
            <pc:sldMk cId="640844442" sldId="301"/>
            <ac:spMk id="80" creationId="{C0524398-BFB4-4C4A-8317-83B8729F9B26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5:19.628" v="201"/>
          <ac:spMkLst>
            <pc:docMk/>
            <pc:sldMk cId="640844442" sldId="301"/>
            <ac:spMk id="82" creationId="{E08D4B6A-8113-4DFB-B82E-B60CAC8E0A50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5:19.628" v="201"/>
          <ac:spMkLst>
            <pc:docMk/>
            <pc:sldMk cId="640844442" sldId="301"/>
            <ac:spMk id="84" creationId="{9822E561-F97C-4CBB-A9A6-A6BF6317BC84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19:45:19.628" v="201"/>
          <ac:spMkLst>
            <pc:docMk/>
            <pc:sldMk cId="640844442" sldId="301"/>
            <ac:spMk id="86" creationId="{B01B0E58-A5C8-4CDA-A2E0-35DF94E59857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91" creationId="{E6C8E6EB-4C59-429B-97E4-72A058CFC4FB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93" creationId="{B5B90362-AFCC-46A9-B41C-A257A8C5B314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95" creationId="{F71EF7F1-38BA-471D-8CD4-2A9AE8E35527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97" creationId="{C0524398-BFB4-4C4A-8317-83B8729F9B26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99" creationId="{E08D4B6A-8113-4DFB-B82E-B60CAC8E0A50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01" creationId="{9822E561-F97C-4CBB-A9A6-A6BF6317BC84}"/>
          </ac:spMkLst>
        </pc:spChg>
        <pc:spChg chg="add del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03" creationId="{B01B0E58-A5C8-4CDA-A2E0-35DF94E59857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08" creationId="{E6C8E6EB-4C59-429B-97E4-72A058CFC4FB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10" creationId="{B5B90362-AFCC-46A9-B41C-A257A8C5B314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12" creationId="{F71EF7F1-38BA-471D-8CD4-2A9AE8E35527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14" creationId="{C0524398-BFB4-4C4A-8317-83B8729F9B26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16" creationId="{E08D4B6A-8113-4DFB-B82E-B60CAC8E0A50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18" creationId="{9822E561-F97C-4CBB-A9A6-A6BF6317BC84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52.323" v="423"/>
          <ac:spMkLst>
            <pc:docMk/>
            <pc:sldMk cId="640844442" sldId="301"/>
            <ac:spMk id="120" creationId="{B01B0E58-A5C8-4CDA-A2E0-35DF94E59857}"/>
          </ac:spMkLst>
        </pc:spChg>
        <pc:picChg chg="del">
          <ac:chgData name="Herrera, Edson" userId="S::eherrera@mednet.ucla.edu::260b2eba-25a2-42f9-9329-16497542f0c8" providerId="AD" clId="Web-{3CE37DDA-F992-3D83-811F-D0EA4E2D6B20}" dt="2020-10-23T19:42:57.636" v="163"/>
          <ac:picMkLst>
            <pc:docMk/>
            <pc:sldMk cId="640844442" sldId="301"/>
            <ac:picMk id="2" creationId="{D6EEC541-9801-4404-B8E2-9BC588FADCBF}"/>
          </ac:picMkLst>
        </pc:picChg>
        <pc:picChg chg="add del mod modCrop">
          <ac:chgData name="Herrera, Edson" userId="S::eherrera@mednet.ucla.edu::260b2eba-25a2-42f9-9329-16497542f0c8" providerId="AD" clId="Web-{3CE37DDA-F992-3D83-811F-D0EA4E2D6B20}" dt="2020-10-23T19:44:46.502" v="195"/>
          <ac:picMkLst>
            <pc:docMk/>
            <pc:sldMk cId="640844442" sldId="301"/>
            <ac:picMk id="5" creationId="{962C116C-74D6-4F08-B05D-948D562577CF}"/>
          </ac:picMkLst>
        </pc:picChg>
        <pc:picChg chg="add mod">
          <ac:chgData name="Herrera, Edson" userId="S::eherrera@mednet.ucla.edu::260b2eba-25a2-42f9-9329-16497542f0c8" providerId="AD" clId="Web-{3CE37DDA-F992-3D83-811F-D0EA4E2D6B20}" dt="2020-10-23T20:05:52.323" v="423"/>
          <ac:picMkLst>
            <pc:docMk/>
            <pc:sldMk cId="640844442" sldId="301"/>
            <ac:picMk id="6" creationId="{7E31E318-73DD-43AD-9B1C-7902669ABA64}"/>
          </ac:picMkLst>
        </pc:picChg>
      </pc:sldChg>
      <pc:sldChg chg="addSp delSp modSp add replId">
        <pc:chgData name="Herrera, Edson" userId="S::eherrera@mednet.ucla.edu::260b2eba-25a2-42f9-9329-16497542f0c8" providerId="AD" clId="Web-{3CE37DDA-F992-3D83-811F-D0EA4E2D6B20}" dt="2020-10-23T20:05:42.947" v="420" actId="20577"/>
        <pc:sldMkLst>
          <pc:docMk/>
          <pc:sldMk cId="2474095884" sldId="302"/>
        </pc:sldMkLst>
        <pc:spChg chg="mod">
          <ac:chgData name="Herrera, Edson" userId="S::eherrera@mednet.ucla.edu::260b2eba-25a2-42f9-9329-16497542f0c8" providerId="AD" clId="Web-{3CE37DDA-F992-3D83-811F-D0EA4E2D6B20}" dt="2020-10-23T20:05:42.947" v="420" actId="20577"/>
          <ac:spMkLst>
            <pc:docMk/>
            <pc:sldMk cId="2474095884" sldId="302"/>
            <ac:spMk id="3" creationId="{A6732A23-215A-4B21-B886-640ED0BF187C}"/>
          </ac:spMkLst>
        </pc:spChg>
        <pc:spChg chg="mo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4" creationId="{58DF6D36-FB2C-476D-AB0A-DED8CCB6FDF5}"/>
          </ac:spMkLst>
        </pc:spChg>
        <pc:spChg chg="del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74" creationId="{E6C8E6EB-4C59-429B-97E4-72A058CFC4FB}"/>
          </ac:spMkLst>
        </pc:spChg>
        <pc:spChg chg="del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76" creationId="{B5B90362-AFCC-46A9-B41C-A257A8C5B314}"/>
          </ac:spMkLst>
        </pc:spChg>
        <pc:spChg chg="del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78" creationId="{F71EF7F1-38BA-471D-8CD4-2A9AE8E35527}"/>
          </ac:spMkLst>
        </pc:spChg>
        <pc:spChg chg="del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80" creationId="{C0524398-BFB4-4C4A-8317-83B8729F9B26}"/>
          </ac:spMkLst>
        </pc:spChg>
        <pc:spChg chg="del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82" creationId="{E08D4B6A-8113-4DFB-B82E-B60CAC8E0A50}"/>
          </ac:spMkLst>
        </pc:spChg>
        <pc:spChg chg="del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84" creationId="{9822E561-F97C-4CBB-A9A6-A6BF6317BC84}"/>
          </ac:spMkLst>
        </pc:spChg>
        <pc:spChg chg="del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86" creationId="{B01B0E58-A5C8-4CDA-A2E0-35DF94E59857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91" creationId="{E6C8E6EB-4C59-429B-97E4-72A058CFC4FB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93" creationId="{B5B90362-AFCC-46A9-B41C-A257A8C5B314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95" creationId="{F71EF7F1-38BA-471D-8CD4-2A9AE8E35527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97" creationId="{C0524398-BFB4-4C4A-8317-83B8729F9B26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99" creationId="{E08D4B6A-8113-4DFB-B82E-B60CAC8E0A50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101" creationId="{9822E561-F97C-4CBB-A9A6-A6BF6317BC84}"/>
          </ac:spMkLst>
        </pc:spChg>
        <pc:spChg chg="add">
          <ac:chgData name="Herrera, Edson" userId="S::eherrera@mednet.ucla.edu::260b2eba-25a2-42f9-9329-16497542f0c8" providerId="AD" clId="Web-{3CE37DDA-F992-3D83-811F-D0EA4E2D6B20}" dt="2020-10-23T20:05:39.119" v="419"/>
          <ac:spMkLst>
            <pc:docMk/>
            <pc:sldMk cId="2474095884" sldId="302"/>
            <ac:spMk id="103" creationId="{B01B0E58-A5C8-4CDA-A2E0-35DF94E59857}"/>
          </ac:spMkLst>
        </pc:spChg>
        <pc:picChg chg="mod">
          <ac:chgData name="Herrera, Edson" userId="S::eherrera@mednet.ucla.edu::260b2eba-25a2-42f9-9329-16497542f0c8" providerId="AD" clId="Web-{3CE37DDA-F992-3D83-811F-D0EA4E2D6B20}" dt="2020-10-23T20:05:39.119" v="419"/>
          <ac:picMkLst>
            <pc:docMk/>
            <pc:sldMk cId="2474095884" sldId="302"/>
            <ac:picMk id="5" creationId="{962C116C-74D6-4F08-B05D-948D562577CF}"/>
          </ac:picMkLst>
        </pc:picChg>
      </pc:sldChg>
      <pc:sldChg chg="modSp add replId">
        <pc:chgData name="Herrera, Edson" userId="S::eherrera@mednet.ucla.edu::260b2eba-25a2-42f9-9329-16497542f0c8" providerId="AD" clId="Web-{3CE37DDA-F992-3D83-811F-D0EA4E2D6B20}" dt="2020-10-23T20:33:19.403" v="562" actId="1076"/>
        <pc:sldMkLst>
          <pc:docMk/>
          <pc:sldMk cId="1326353619" sldId="303"/>
        </pc:sldMkLst>
        <pc:picChg chg="mod">
          <ac:chgData name="Herrera, Edson" userId="S::eherrera@mednet.ucla.edu::260b2eba-25a2-42f9-9329-16497542f0c8" providerId="AD" clId="Web-{3CE37DDA-F992-3D83-811F-D0EA4E2D6B20}" dt="2020-10-23T20:33:10.637" v="560" actId="1076"/>
          <ac:picMkLst>
            <pc:docMk/>
            <pc:sldMk cId="1326353619" sldId="303"/>
            <ac:picMk id="3" creationId="{EACF564D-F452-45E1-8595-D3CB1202D1B9}"/>
          </ac:picMkLst>
        </pc:picChg>
        <pc:picChg chg="mod">
          <ac:chgData name="Herrera, Edson" userId="S::eherrera@mednet.ucla.edu::260b2eba-25a2-42f9-9329-16497542f0c8" providerId="AD" clId="Web-{3CE37DDA-F992-3D83-811F-D0EA4E2D6B20}" dt="2020-10-23T20:33:19.403" v="562" actId="1076"/>
          <ac:picMkLst>
            <pc:docMk/>
            <pc:sldMk cId="1326353619" sldId="303"/>
            <ac:picMk id="5" creationId="{19873440-4EAB-441F-AEB3-6FBDE6C02676}"/>
          </ac:picMkLst>
        </pc:picChg>
        <pc:picChg chg="mod">
          <ac:chgData name="Herrera, Edson" userId="S::eherrera@mednet.ucla.edu::260b2eba-25a2-42f9-9329-16497542f0c8" providerId="AD" clId="Web-{3CE37DDA-F992-3D83-811F-D0EA4E2D6B20}" dt="2020-10-23T20:33:15.059" v="561" actId="1076"/>
          <ac:picMkLst>
            <pc:docMk/>
            <pc:sldMk cId="1326353619" sldId="303"/>
            <ac:picMk id="6" creationId="{C8BAA76A-BCB3-4678-B65F-D37E6186200E}"/>
          </ac:picMkLst>
        </pc:picChg>
      </pc:sldChg>
    </pc:docChg>
  </pc:docChgLst>
  <pc:docChgLst>
    <pc:chgData name="Herrera, Edson" userId="S::eherrera@mednet.ucla.edu::260b2eba-25a2-42f9-9329-16497542f0c8" providerId="AD" clId="Web-{7FB4814A-82D7-E3FF-47CD-B1613F28DCF4}"/>
    <pc:docChg chg="modSld">
      <pc:chgData name="Herrera, Edson" userId="S::eherrera@mednet.ucla.edu::260b2eba-25a2-42f9-9329-16497542f0c8" providerId="AD" clId="Web-{7FB4814A-82D7-E3FF-47CD-B1613F28DCF4}" dt="2020-10-21T16:59:49.270" v="105" actId="20577"/>
      <pc:docMkLst>
        <pc:docMk/>
      </pc:docMkLst>
      <pc:sldChg chg="modSp">
        <pc:chgData name="Herrera, Edson" userId="S::eherrera@mednet.ucla.edu::260b2eba-25a2-42f9-9329-16497542f0c8" providerId="AD" clId="Web-{7FB4814A-82D7-E3FF-47CD-B1613F28DCF4}" dt="2020-10-21T16:54:52.195" v="91" actId="14100"/>
        <pc:sldMkLst>
          <pc:docMk/>
          <pc:sldMk cId="653341116" sldId="289"/>
        </pc:sldMkLst>
        <pc:spChg chg="mod">
          <ac:chgData name="Herrera, Edson" userId="S::eherrera@mednet.ucla.edu::260b2eba-25a2-42f9-9329-16497542f0c8" providerId="AD" clId="Web-{7FB4814A-82D7-E3FF-47CD-B1613F28DCF4}" dt="2020-10-21T16:54:45.086" v="90" actId="20577"/>
          <ac:spMkLst>
            <pc:docMk/>
            <pc:sldMk cId="653341116" sldId="289"/>
            <ac:spMk id="4" creationId="{E8F804EE-EE32-42A7-AF9C-B9ACE2DE5ED8}"/>
          </ac:spMkLst>
        </pc:spChg>
        <pc:picChg chg="mod">
          <ac:chgData name="Herrera, Edson" userId="S::eherrera@mednet.ucla.edu::260b2eba-25a2-42f9-9329-16497542f0c8" providerId="AD" clId="Web-{7FB4814A-82D7-E3FF-47CD-B1613F28DCF4}" dt="2020-10-21T16:54:52.195" v="91" actId="14100"/>
          <ac:picMkLst>
            <pc:docMk/>
            <pc:sldMk cId="653341116" sldId="289"/>
            <ac:picMk id="6" creationId="{34719F50-1B29-4003-9B32-CCAB5BF0BA6A}"/>
          </ac:picMkLst>
        </pc:picChg>
      </pc:sldChg>
      <pc:sldChg chg="addSp delSp modSp mod setClrOvrMap">
        <pc:chgData name="Herrera, Edson" userId="S::eherrera@mednet.ucla.edu::260b2eba-25a2-42f9-9329-16497542f0c8" providerId="AD" clId="Web-{7FB4814A-82D7-E3FF-47CD-B1613F28DCF4}" dt="2020-10-21T16:55:35.351" v="96" actId="1076"/>
        <pc:sldMkLst>
          <pc:docMk/>
          <pc:sldMk cId="570846724" sldId="291"/>
        </pc:sldMkLst>
        <pc:spChg chg="mod">
          <ac:chgData name="Herrera, Edson" userId="S::eherrera@mednet.ucla.edu::260b2eba-25a2-42f9-9329-16497542f0c8" providerId="AD" clId="Web-{7FB4814A-82D7-E3FF-47CD-B1613F28DCF4}" dt="2020-10-21T16:53:51.727" v="82" actId="1076"/>
          <ac:spMkLst>
            <pc:docMk/>
            <pc:sldMk cId="570846724" sldId="291"/>
            <ac:spMk id="2" creationId="{C3EEF822-A944-4D62-AE4F-AF7DA791C2F8}"/>
          </ac:spMkLst>
        </pc:spChg>
        <pc:spChg chg="mod">
          <ac:chgData name="Herrera, Edson" userId="S::eherrera@mednet.ucla.edu::260b2eba-25a2-42f9-9329-16497542f0c8" providerId="AD" clId="Web-{7FB4814A-82D7-E3FF-47CD-B1613F28DCF4}" dt="2020-10-21T16:55:21.210" v="95" actId="20577"/>
          <ac:spMkLst>
            <pc:docMk/>
            <pc:sldMk cId="570846724" sldId="291"/>
            <ac:spMk id="4" creationId="{E8F804EE-EE32-42A7-AF9C-B9ACE2DE5ED8}"/>
          </ac:spMkLst>
        </pc:spChg>
        <pc:spChg chg="add mod">
          <ac:chgData name="Herrera, Edson" userId="S::eherrera@mednet.ucla.edu::260b2eba-25a2-42f9-9329-16497542f0c8" providerId="AD" clId="Web-{7FB4814A-82D7-E3FF-47CD-B1613F28DCF4}" dt="2020-10-21T16:52:45.493" v="68" actId="20577"/>
          <ac:spMkLst>
            <pc:docMk/>
            <pc:sldMk cId="570846724" sldId="291"/>
            <ac:spMk id="7" creationId="{C821C508-F916-4A17-9375-5BF399BC0751}"/>
          </ac:spMkLst>
        </pc:spChg>
        <pc:spChg chg="add mod">
          <ac:chgData name="Herrera, Edson" userId="S::eherrera@mednet.ucla.edu::260b2eba-25a2-42f9-9329-16497542f0c8" providerId="AD" clId="Web-{7FB4814A-82D7-E3FF-47CD-B1613F28DCF4}" dt="2020-10-21T16:55:35.351" v="96" actId="1076"/>
          <ac:spMkLst>
            <pc:docMk/>
            <pc:sldMk cId="570846724" sldId="291"/>
            <ac:spMk id="10" creationId="{1F2AEC00-3599-4DC9-9134-A5526D884F19}"/>
          </ac:spMkLst>
        </pc:spChg>
        <pc:spChg chg="del mod">
          <ac:chgData name="Herrera, Edson" userId="S::eherrera@mednet.ucla.edu::260b2eba-25a2-42f9-9329-16497542f0c8" providerId="AD" clId="Web-{7FB4814A-82D7-E3FF-47CD-B1613F28DCF4}" dt="2020-10-21T16:48:41.933" v="13"/>
          <ac:spMkLst>
            <pc:docMk/>
            <pc:sldMk cId="570846724" sldId="291"/>
            <ac:spMk id="14" creationId="{62A58C0F-CB93-4AEA-A9ED-C62E5EE3EC81}"/>
          </ac:spMkLst>
        </pc:spChg>
        <pc:spChg chg="or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17" creationId="{8C898B3D-613B-45F2-866C-0A71DA54104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25" creationId="{36488705-FACC-4B3A-930C-DFCD0623085A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26" creationId="{2F92A693-C11D-4258-BD5A-51F263108C1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27" creationId="{EC1A7C75-82D3-40B8-BB33-CF1FC3BBE121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29" creationId="{34A4B7B9-9BC1-49B5-A20E-154D21F978E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31" creationId="{FE2B1B2C-7545-4127-81AC-9389DF4229A1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35" creationId="{47D310F0-DF56-4836-B600-DA0D2DCE169F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37" creationId="{BDD3F83B-131C-44EB-B983-57BBE56077B6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80" v="24"/>
          <ac:spMkLst>
            <pc:docMk/>
            <pc:sldMk cId="570846724" sldId="291"/>
            <ac:spMk id="39" creationId="{DAF8FD60-7BF6-4532-BEDC-9201E154B960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43.683" v="21"/>
          <ac:spMkLst>
            <pc:docMk/>
            <pc:sldMk cId="570846724" sldId="291"/>
            <ac:spMk id="41" creationId="{99331DB5-1BDD-4F87-B731-BD228DF9A9AD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43.683" v="21"/>
          <ac:spMkLst>
            <pc:docMk/>
            <pc:sldMk cId="570846724" sldId="291"/>
            <ac:spMk id="42" creationId="{1A0E8359-52B3-4867-981A-D8EFF7E3DEC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43.683" v="21"/>
          <ac:spMkLst>
            <pc:docMk/>
            <pc:sldMk cId="570846724" sldId="291"/>
            <ac:spMk id="43" creationId="{6F5F7AED-E54E-477A-BD33-00176E459AE5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44" creationId="{36488705-FACC-4B3A-930C-DFCD0623085A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45" creationId="{35E47987-51DD-47D8-82CB-3239C1041015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46" creationId="{2F92A693-C11D-4258-BD5A-51F263108C1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47" creationId="{343B51BC-A337-4FC1-8BEC-2C71D3B3F7B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48" creationId="{EC1A7C75-82D3-40B8-BB33-CF1FC3BBE121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49" creationId="{F06EB04D-98C2-4D74-86BC-1E95ECF5513B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50" creationId="{2AD936F5-D47C-418E-957B-E67FE0AB79A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51" creationId="{B2A156CE-8696-4D8D-84F7-D82FE26A17E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52" creationId="{E383D63D-AFF6-450E-9563-88C596AE6E0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53" creationId="{934D16A7-D145-4F4D-85FA-0AA36225E206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54" creationId="{1E16AD71-390C-4868-A5FB-5EB08743718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55" creationId="{43E53837-D873-49C2-8EAD-41EE70573B60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56" creationId="{831BE33D-0E67-4BB0-8A1B-581C9F3C48C0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57" creationId="{D6623120-73A4-492C-AD14-18F6861C81E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25.527" v="19"/>
          <ac:spMkLst>
            <pc:docMk/>
            <pc:sldMk cId="570846724" sldId="291"/>
            <ac:spMk id="58" creationId="{FC428F49-D716-4BA1-9E15-BCC588E9653C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59" creationId="{51CE2E04-09D7-4BCE-BED1-CF620E068DEA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60" creationId="{145F1F0E-2898-45F7-8F5D-2AAF63F79F29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61" creationId="{36488705-FACC-4B3A-930C-DFCD0623085A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62" creationId="{DB2E5E2E-7396-4F2F-867D-6E19924828D3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63" creationId="{2F92A693-C11D-4258-BD5A-51F263108C1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49:55.933" v="23"/>
          <ac:spMkLst>
            <pc:docMk/>
            <pc:sldMk cId="570846724" sldId="291"/>
            <ac:spMk id="64" creationId="{6DF53C91-B94B-43A7-A118-F05F456CE0AA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65" creationId="{EC1A7C75-82D3-40B8-BB33-CF1FC3BBE121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66" creationId="{2AD936F5-D47C-418E-957B-E67FE0AB79A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67" creationId="{E383D63D-AFF6-450E-9563-88C596AE6E0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68" creationId="{1E16AD71-390C-4868-A5FB-5EB08743718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69" creationId="{831BE33D-0E67-4BB0-8A1B-581C9F3C48C0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70" creationId="{FC428F49-D716-4BA1-9E15-BCC588E9653C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75" creationId="{6EA7B49C-1DDA-4A36-B615-CCE52D7703F7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77" creationId="{0349BF0E-90A2-447D-851A-A1C4FC5E5926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79" creationId="{5B432A1A-7A25-4237-B64F-E0244D852BE2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81" creationId="{371419D3-21C1-47D3-9BB6-2E08FCE81601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83" creationId="{99383C2D-F910-444C-AFBF-2A6C72EBA64D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85" creationId="{8AC7279F-774B-48BD-8EC4-E7346A34AB1A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87" creationId="{7DDFE527-440F-4625-B425-54376B60CE5E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89" creationId="{8C2E4842-085B-4316-A26B-BFB4CF21553E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1:14.838" v="35"/>
          <ac:spMkLst>
            <pc:docMk/>
            <pc:sldMk cId="570846724" sldId="291"/>
            <ac:spMk id="91" creationId="{E8015A85-E7C2-4028-A775-8B61DA2C216A}"/>
          </ac:spMkLst>
        </pc:spChg>
        <pc:picChg chg="add mod ord">
          <ac:chgData name="Herrera, Edson" userId="S::eherrera@mednet.ucla.edu::260b2eba-25a2-42f9-9329-16497542f0c8" providerId="AD" clId="Web-{7FB4814A-82D7-E3FF-47CD-B1613F28DCF4}" dt="2020-10-21T16:51:14.838" v="35"/>
          <ac:picMkLst>
            <pc:docMk/>
            <pc:sldMk cId="570846724" sldId="291"/>
            <ac:picMk id="3" creationId="{C54A179C-2951-48CD-8932-9CA27FAFF7CB}"/>
          </ac:picMkLst>
        </pc:picChg>
        <pc:picChg chg="add mod ord">
          <ac:chgData name="Herrera, Edson" userId="S::eherrera@mednet.ucla.edu::260b2eba-25a2-42f9-9329-16497542f0c8" providerId="AD" clId="Web-{7FB4814A-82D7-E3FF-47CD-B1613F28DCF4}" dt="2020-10-21T16:51:14.838" v="35"/>
          <ac:picMkLst>
            <pc:docMk/>
            <pc:sldMk cId="570846724" sldId="291"/>
            <ac:picMk id="5" creationId="{ABE68423-2E72-4BB5-A0B1-4BB8800D2E24}"/>
          </ac:picMkLst>
        </pc:picChg>
        <pc:picChg chg="add mod">
          <ac:chgData name="Herrera, Edson" userId="S::eherrera@mednet.ucla.edu::260b2eba-25a2-42f9-9329-16497542f0c8" providerId="AD" clId="Web-{7FB4814A-82D7-E3FF-47CD-B1613F28DCF4}" dt="2020-10-21T16:51:14.838" v="35"/>
          <ac:picMkLst>
            <pc:docMk/>
            <pc:sldMk cId="570846724" sldId="291"/>
            <ac:picMk id="6" creationId="{EF9CC22D-DAFC-4A27-BF0A-DDEFDD1C81D3}"/>
          </ac:picMkLst>
        </pc:picChg>
        <pc:picChg chg="mod">
          <ac:chgData name="Herrera, Edson" userId="S::eherrera@mednet.ucla.edu::260b2eba-25a2-42f9-9329-16497542f0c8" providerId="AD" clId="Web-{7FB4814A-82D7-E3FF-47CD-B1613F28DCF4}" dt="2020-10-21T16:51:14.838" v="35"/>
          <ac:picMkLst>
            <pc:docMk/>
            <pc:sldMk cId="570846724" sldId="291"/>
            <ac:picMk id="8" creationId="{FAAF1B59-8F82-47FC-90D2-AAB84EFD27BF}"/>
          </ac:picMkLst>
        </pc:picChg>
        <pc:picChg chg="del">
          <ac:chgData name="Herrera, Edson" userId="S::eherrera@mednet.ucla.edu::260b2eba-25a2-42f9-9329-16497542f0c8" providerId="AD" clId="Web-{7FB4814A-82D7-E3FF-47CD-B1613F28DCF4}" dt="2020-10-21T16:46:52.778" v="0"/>
          <ac:picMkLst>
            <pc:docMk/>
            <pc:sldMk cId="570846724" sldId="291"/>
            <ac:picMk id="9" creationId="{A895EDD0-1D65-4C46-941D-E98EBBDD2065}"/>
          </ac:picMkLst>
        </pc:picChg>
        <pc:picChg chg="del mod">
          <ac:chgData name="Herrera, Edson" userId="S::eherrera@mednet.ucla.edu::260b2eba-25a2-42f9-9329-16497542f0c8" providerId="AD" clId="Web-{7FB4814A-82D7-E3FF-47CD-B1613F28DCF4}" dt="2020-10-21T16:48:23.106" v="12"/>
          <ac:picMkLst>
            <pc:docMk/>
            <pc:sldMk cId="570846724" sldId="291"/>
            <ac:picMk id="11" creationId="{30AC2456-C6E2-4F9E-8EEC-23A490BDA3E5}"/>
          </ac:picMkLst>
        </pc:picChg>
        <pc:picChg chg="del mod ord">
          <ac:chgData name="Herrera, Edson" userId="S::eherrera@mednet.ucla.edu::260b2eba-25a2-42f9-9329-16497542f0c8" providerId="AD" clId="Web-{7FB4814A-82D7-E3FF-47CD-B1613F28DCF4}" dt="2020-10-21T16:50:15.214" v="28"/>
          <ac:picMkLst>
            <pc:docMk/>
            <pc:sldMk cId="570846724" sldId="291"/>
            <ac:picMk id="12" creationId="{F5AE03FF-81DB-4D42-8F3C-5AB894F383C8}"/>
          </ac:picMkLst>
        </pc:picChg>
      </pc:sldChg>
      <pc:sldChg chg="addSp delSp modSp mod setBg setClrOvrMap">
        <pc:chgData name="Herrera, Edson" userId="S::eherrera@mednet.ucla.edu::260b2eba-25a2-42f9-9329-16497542f0c8" providerId="AD" clId="Web-{7FB4814A-82D7-E3FF-47CD-B1613F28DCF4}" dt="2020-10-21T16:56:26.991" v="103" actId="20577"/>
        <pc:sldMkLst>
          <pc:docMk/>
          <pc:sldMk cId="499551581" sldId="297"/>
        </pc:sldMkLst>
        <pc:spChg chg="mod">
          <ac:chgData name="Herrera, Edson" userId="S::eherrera@mednet.ucla.edu::260b2eba-25a2-42f9-9329-16497542f0c8" providerId="AD" clId="Web-{7FB4814A-82D7-E3FF-47CD-B1613F28DCF4}" dt="2020-10-21T16:56:26.991" v="103" actId="20577"/>
          <ac:spMkLst>
            <pc:docMk/>
            <pc:sldMk cId="499551581" sldId="297"/>
            <ac:spMk id="2" creationId="{64EB2D0D-F2A9-4A99-B6B2-D6B3E503BDF0}"/>
          </ac:spMkLst>
        </pc:spChg>
        <pc:spChg chg="mo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4" creationId="{E84477F9-53C9-4244-88A6-4D392F2282F3}"/>
          </ac:spMkLst>
        </pc:spChg>
        <pc:spChg chg="add del mod">
          <ac:chgData name="Herrera, Edson" userId="S::eherrera@mednet.ucla.edu::260b2eba-25a2-42f9-9329-16497542f0c8" providerId="AD" clId="Web-{7FB4814A-82D7-E3FF-47CD-B1613F28DCF4}" dt="2020-10-21T16:55:56.085" v="98"/>
          <ac:spMkLst>
            <pc:docMk/>
            <pc:sldMk cId="499551581" sldId="297"/>
            <ac:spMk id="5" creationId="{6C44C49E-667F-43B6-AFFD-9165FFAAFB8F}"/>
          </ac:spMkLst>
        </pc:spChg>
        <pc:spChg chg="del">
          <ac:chgData name="Herrera, Edson" userId="S::eherrera@mednet.ucla.edu::260b2eba-25a2-42f9-9329-16497542f0c8" providerId="AD" clId="Web-{7FB4814A-82D7-E3FF-47CD-B1613F28DCF4}" dt="2020-10-21T16:55:59.710" v="99"/>
          <ac:spMkLst>
            <pc:docMk/>
            <pc:sldMk cId="499551581" sldId="297"/>
            <ac:spMk id="66" creationId="{E6C8E6EB-4C59-429B-97E4-72A058CFC4FB}"/>
          </ac:spMkLst>
        </pc:spChg>
        <pc:spChg chg="del">
          <ac:chgData name="Herrera, Edson" userId="S::eherrera@mednet.ucla.edu::260b2eba-25a2-42f9-9329-16497542f0c8" providerId="AD" clId="Web-{7FB4814A-82D7-E3FF-47CD-B1613F28DCF4}" dt="2020-10-21T16:55:59.710" v="99"/>
          <ac:spMkLst>
            <pc:docMk/>
            <pc:sldMk cId="499551581" sldId="297"/>
            <ac:spMk id="68" creationId="{B5B90362-AFCC-46A9-B41C-A257A8C5B314}"/>
          </ac:spMkLst>
        </pc:spChg>
        <pc:spChg chg="del">
          <ac:chgData name="Herrera, Edson" userId="S::eherrera@mednet.ucla.edu::260b2eba-25a2-42f9-9329-16497542f0c8" providerId="AD" clId="Web-{7FB4814A-82D7-E3FF-47CD-B1613F28DCF4}" dt="2020-10-21T16:55:59.710" v="99"/>
          <ac:spMkLst>
            <pc:docMk/>
            <pc:sldMk cId="499551581" sldId="297"/>
            <ac:spMk id="70" creationId="{F71EF7F1-38BA-471D-8CD4-2A9AE8E35527}"/>
          </ac:spMkLst>
        </pc:spChg>
        <pc:spChg chg="del">
          <ac:chgData name="Herrera, Edson" userId="S::eherrera@mednet.ucla.edu::260b2eba-25a2-42f9-9329-16497542f0c8" providerId="AD" clId="Web-{7FB4814A-82D7-E3FF-47CD-B1613F28DCF4}" dt="2020-10-21T16:55:59.710" v="99"/>
          <ac:spMkLst>
            <pc:docMk/>
            <pc:sldMk cId="499551581" sldId="297"/>
            <ac:spMk id="72" creationId="{C0524398-BFB4-4C4A-8317-83B8729F9B26}"/>
          </ac:spMkLst>
        </pc:spChg>
        <pc:spChg chg="del">
          <ac:chgData name="Herrera, Edson" userId="S::eherrera@mednet.ucla.edu::260b2eba-25a2-42f9-9329-16497542f0c8" providerId="AD" clId="Web-{7FB4814A-82D7-E3FF-47CD-B1613F28DCF4}" dt="2020-10-21T16:55:59.710" v="99"/>
          <ac:spMkLst>
            <pc:docMk/>
            <pc:sldMk cId="499551581" sldId="297"/>
            <ac:spMk id="74" creationId="{E08D4B6A-8113-4DFB-B82E-B60CAC8E0A50}"/>
          </ac:spMkLst>
        </pc:spChg>
        <pc:spChg chg="del">
          <ac:chgData name="Herrera, Edson" userId="S::eherrera@mednet.ucla.edu::260b2eba-25a2-42f9-9329-16497542f0c8" providerId="AD" clId="Web-{7FB4814A-82D7-E3FF-47CD-B1613F28DCF4}" dt="2020-10-21T16:55:59.710" v="99"/>
          <ac:spMkLst>
            <pc:docMk/>
            <pc:sldMk cId="499551581" sldId="297"/>
            <ac:spMk id="76" creationId="{9822E561-F97C-4CBB-A9A6-A6BF6317BC84}"/>
          </ac:spMkLst>
        </pc:spChg>
        <pc:spChg chg="del">
          <ac:chgData name="Herrera, Edson" userId="S::eherrera@mednet.ucla.edu::260b2eba-25a2-42f9-9329-16497542f0c8" providerId="AD" clId="Web-{7FB4814A-82D7-E3FF-47CD-B1613F28DCF4}" dt="2020-10-21T16:55:59.710" v="99"/>
          <ac:spMkLst>
            <pc:docMk/>
            <pc:sldMk cId="499551581" sldId="297"/>
            <ac:spMk id="78" creationId="{B01B0E58-A5C8-4CDA-A2E0-35DF94E5985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83" creationId="{E6C8E6EB-4C59-429B-97E4-72A058CFC4FB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85" creationId="{B5B90362-AFCC-46A9-B41C-A257A8C5B314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87" creationId="{F71EF7F1-38BA-471D-8CD4-2A9AE8E3552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89" creationId="{36B822CC-7DA9-4417-AA94-64CEB676F0B8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91" creationId="{AFA01E88-71CC-4FF3-9E81-51E0C32B45E4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93" creationId="{E6C8E6EB-4C59-429B-97E4-72A058CFC4FB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94" creationId="{B5B90362-AFCC-46A9-B41C-A257A8C5B314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95" creationId="{F71EF7F1-38BA-471D-8CD4-2A9AE8E35527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96" creationId="{E6C8E6EB-4C59-429B-97E4-72A058CFC4FB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97" creationId="{1BB56EB9-078F-4952-AC1F-149C7A0AE4D5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98" creationId="{B5B90362-AFCC-46A9-B41C-A257A8C5B314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99" creationId="{D3772EE4-ED5E-4D3A-A306-B22CF866786D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100" creationId="{F71EF7F1-38BA-471D-8CD4-2A9AE8E35527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101" creationId="{10058680-D07C-4893-B2B7-91543F18AB32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102" creationId="{C0524398-BFB4-4C4A-8317-83B8729F9B26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103" creationId="{7B42427A-0A1F-4A55-8705-D9179F1E0CFB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104" creationId="{26B4480E-B7FF-4481-890E-043A69AE6FE2}"/>
          </ac:spMkLst>
        </pc:spChg>
        <pc:spChg chg="add">
          <ac:chgData name="Herrera, Edson" userId="S::eherrera@mednet.ucla.edu::260b2eba-25a2-42f9-9329-16497542f0c8" providerId="AD" clId="Web-{7FB4814A-82D7-E3FF-47CD-B1613F28DCF4}" dt="2020-10-21T16:56:20.928" v="102"/>
          <ac:spMkLst>
            <pc:docMk/>
            <pc:sldMk cId="499551581" sldId="297"/>
            <ac:spMk id="105" creationId="{EE54A6FE-D8CB-48A3-900B-053D4EBD3B85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106" creationId="{64C13BAB-7C00-4D21-A857-E3D41C0A2A66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108" creationId="{22C818ED-8AE7-4F62-A257-F746006636AF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110" creationId="{1F1FF39A-AC3C-4066-9D4C-519AA22812EA}"/>
          </ac:spMkLst>
        </pc:spChg>
        <pc:spChg chg="add del">
          <ac:chgData name="Herrera, Edson" userId="S::eherrera@mednet.ucla.edu::260b2eba-25a2-42f9-9329-16497542f0c8" providerId="AD" clId="Web-{7FB4814A-82D7-E3FF-47CD-B1613F28DCF4}" dt="2020-10-21T16:56:20.913" v="101"/>
          <ac:spMkLst>
            <pc:docMk/>
            <pc:sldMk cId="499551581" sldId="297"/>
            <ac:spMk id="112" creationId="{FDB4AB29-9860-462E-B579-181B5532A46B}"/>
          </ac:spMkLst>
        </pc:spChg>
        <pc:picChg chg="add mod ord">
          <ac:chgData name="Herrera, Edson" userId="S::eherrera@mednet.ucla.edu::260b2eba-25a2-42f9-9329-16497542f0c8" providerId="AD" clId="Web-{7FB4814A-82D7-E3FF-47CD-B1613F28DCF4}" dt="2020-10-21T16:56:20.928" v="102"/>
          <ac:picMkLst>
            <pc:docMk/>
            <pc:sldMk cId="499551581" sldId="297"/>
            <ac:picMk id="6" creationId="{7CC99051-088C-48DC-A29C-1B94A7A34E1E}"/>
          </ac:picMkLst>
        </pc:picChg>
        <pc:picChg chg="del">
          <ac:chgData name="Herrera, Edson" userId="S::eherrera@mednet.ucla.edu::260b2eba-25a2-42f9-9329-16497542f0c8" providerId="AD" clId="Web-{7FB4814A-82D7-E3FF-47CD-B1613F28DCF4}" dt="2020-10-21T16:55:48.460" v="97"/>
          <ac:picMkLst>
            <pc:docMk/>
            <pc:sldMk cId="499551581" sldId="297"/>
            <ac:picMk id="7" creationId="{BA298F34-D8A0-4E50-8BD0-8D5A2534C8D0}"/>
          </ac:picMkLst>
        </pc:picChg>
      </pc:sldChg>
    </pc:docChg>
  </pc:docChgLst>
  <pc:docChgLst>
    <pc:chgData name="Herrera, Edson" userId="S::eherrera@mednet.ucla.edu::260b2eba-25a2-42f9-9329-16497542f0c8" providerId="AD" clId="Web-{EE11455D-C3A9-5E2F-B773-1ADA3FA6C542}"/>
    <pc:docChg chg="delSld modSld">
      <pc:chgData name="Herrera, Edson" userId="S::eherrera@mednet.ucla.edu::260b2eba-25a2-42f9-9329-16497542f0c8" providerId="AD" clId="Web-{EE11455D-C3A9-5E2F-B773-1ADA3FA6C542}" dt="2020-10-27T15:13:51.877" v="206" actId="20577"/>
      <pc:docMkLst>
        <pc:docMk/>
      </pc:docMkLst>
      <pc:sldChg chg="modSp">
        <pc:chgData name="Herrera, Edson" userId="S::eherrera@mednet.ucla.edu::260b2eba-25a2-42f9-9329-16497542f0c8" providerId="AD" clId="Web-{EE11455D-C3A9-5E2F-B773-1ADA3FA6C542}" dt="2020-10-27T15:13:51.877" v="206" actId="20577"/>
        <pc:sldMkLst>
          <pc:docMk/>
          <pc:sldMk cId="3966093881" sldId="288"/>
        </pc:sldMkLst>
        <pc:graphicFrameChg chg="modGraphic">
          <ac:chgData name="Herrera, Edson" userId="S::eherrera@mednet.ucla.edu::260b2eba-25a2-42f9-9329-16497542f0c8" providerId="AD" clId="Web-{EE11455D-C3A9-5E2F-B773-1ADA3FA6C542}" dt="2020-10-27T15:13:51.877" v="206" actId="20577"/>
          <ac:graphicFrameMkLst>
            <pc:docMk/>
            <pc:sldMk cId="3966093881" sldId="288"/>
            <ac:graphicFrameMk id="8" creationId="{47910C30-B177-41EA-A8D3-D9C6D37CD7E4}"/>
          </ac:graphicFrameMkLst>
        </pc:graphicFrameChg>
      </pc:sldChg>
      <pc:sldChg chg="modSp">
        <pc:chgData name="Herrera, Edson" userId="S::eherrera@mednet.ucla.edu::260b2eba-25a2-42f9-9329-16497542f0c8" providerId="AD" clId="Web-{EE11455D-C3A9-5E2F-B773-1ADA3FA6C542}" dt="2020-10-27T15:10:59.456" v="161" actId="20577"/>
        <pc:sldMkLst>
          <pc:docMk/>
          <pc:sldMk cId="3823432997" sldId="292"/>
        </pc:sldMkLst>
        <pc:spChg chg="mod">
          <ac:chgData name="Herrera, Edson" userId="S::eherrera@mednet.ucla.edu::260b2eba-25a2-42f9-9329-16497542f0c8" providerId="AD" clId="Web-{EE11455D-C3A9-5E2F-B773-1ADA3FA6C542}" dt="2020-10-27T15:10:59.456" v="161" actId="20577"/>
          <ac:spMkLst>
            <pc:docMk/>
            <pc:sldMk cId="3823432997" sldId="292"/>
            <ac:spMk id="4" creationId="{E84477F9-53C9-4244-88A6-4D392F2282F3}"/>
          </ac:spMkLst>
        </pc:spChg>
      </pc:sldChg>
      <pc:sldChg chg="modSp">
        <pc:chgData name="Herrera, Edson" userId="S::eherrera@mednet.ucla.edu::260b2eba-25a2-42f9-9329-16497542f0c8" providerId="AD" clId="Web-{EE11455D-C3A9-5E2F-B773-1ADA3FA6C542}" dt="2020-10-27T15:01:32.129" v="49" actId="20577"/>
        <pc:sldMkLst>
          <pc:docMk/>
          <pc:sldMk cId="4204884067" sldId="294"/>
        </pc:sldMkLst>
        <pc:spChg chg="mod">
          <ac:chgData name="Herrera, Edson" userId="S::eherrera@mednet.ucla.edu::260b2eba-25a2-42f9-9329-16497542f0c8" providerId="AD" clId="Web-{EE11455D-C3A9-5E2F-B773-1ADA3FA6C542}" dt="2020-10-27T15:01:32.129" v="49" actId="20577"/>
          <ac:spMkLst>
            <pc:docMk/>
            <pc:sldMk cId="4204884067" sldId="294"/>
            <ac:spMk id="3" creationId="{835D6E6B-3353-491C-A3C6-F278D6CED8B3}"/>
          </ac:spMkLst>
        </pc:spChg>
      </pc:sldChg>
      <pc:sldChg chg="modSp del">
        <pc:chgData name="Herrera, Edson" userId="S::eherrera@mednet.ucla.edu::260b2eba-25a2-42f9-9329-16497542f0c8" providerId="AD" clId="Web-{EE11455D-C3A9-5E2F-B773-1ADA3FA6C542}" dt="2020-10-27T14:59:56.895" v="16"/>
        <pc:sldMkLst>
          <pc:docMk/>
          <pc:sldMk cId="1153340848" sldId="295"/>
        </pc:sldMkLst>
        <pc:spChg chg="mod">
          <ac:chgData name="Herrera, Edson" userId="S::eherrera@mednet.ucla.edu::260b2eba-25a2-42f9-9329-16497542f0c8" providerId="AD" clId="Web-{EE11455D-C3A9-5E2F-B773-1ADA3FA6C542}" dt="2020-10-27T14:59:54.192" v="14" actId="20577"/>
          <ac:spMkLst>
            <pc:docMk/>
            <pc:sldMk cId="1153340848" sldId="295"/>
            <ac:spMk id="2" creationId="{1C21E816-31F5-48BB-BD02-D15F2F18B48A}"/>
          </ac:spMkLst>
        </pc:spChg>
      </pc:sldChg>
      <pc:sldChg chg="modSp">
        <pc:chgData name="Herrera, Edson" userId="S::eherrera@mednet.ucla.edu::260b2eba-25a2-42f9-9329-16497542f0c8" providerId="AD" clId="Web-{EE11455D-C3A9-5E2F-B773-1ADA3FA6C542}" dt="2020-10-27T15:10:46.440" v="153" actId="20577"/>
        <pc:sldMkLst>
          <pc:docMk/>
          <pc:sldMk cId="3713872858" sldId="296"/>
        </pc:sldMkLst>
        <pc:spChg chg="mod">
          <ac:chgData name="Herrera, Edson" userId="S::eherrera@mednet.ucla.edu::260b2eba-25a2-42f9-9329-16497542f0c8" providerId="AD" clId="Web-{EE11455D-C3A9-5E2F-B773-1ADA3FA6C542}" dt="2020-10-27T15:10:46.440" v="153" actId="20577"/>
          <ac:spMkLst>
            <pc:docMk/>
            <pc:sldMk cId="3713872858" sldId="296"/>
            <ac:spMk id="4" creationId="{F58C9C6C-66C9-4853-B7BD-853044564129}"/>
          </ac:spMkLst>
        </pc:spChg>
      </pc:sldChg>
      <pc:sldChg chg="modSp">
        <pc:chgData name="Herrera, Edson" userId="S::eherrera@mednet.ucla.edu::260b2eba-25a2-42f9-9329-16497542f0c8" providerId="AD" clId="Web-{EE11455D-C3A9-5E2F-B773-1ADA3FA6C542}" dt="2020-10-27T15:10:36.540" v="148" actId="20577"/>
        <pc:sldMkLst>
          <pc:docMk/>
          <pc:sldMk cId="499551581" sldId="297"/>
        </pc:sldMkLst>
        <pc:spChg chg="mod">
          <ac:chgData name="Herrera, Edson" userId="S::eherrera@mednet.ucla.edu::260b2eba-25a2-42f9-9329-16497542f0c8" providerId="AD" clId="Web-{EE11455D-C3A9-5E2F-B773-1ADA3FA6C542}" dt="2020-10-27T15:10:36.540" v="148" actId="20577"/>
          <ac:spMkLst>
            <pc:docMk/>
            <pc:sldMk cId="499551581" sldId="297"/>
            <ac:spMk id="4" creationId="{E84477F9-53C9-4244-88A6-4D392F2282F3}"/>
          </ac:spMkLst>
        </pc:spChg>
      </pc:sldChg>
      <pc:sldChg chg="addSp delSp modSp">
        <pc:chgData name="Herrera, Edson" userId="S::eherrera@mednet.ucla.edu::260b2eba-25a2-42f9-9329-16497542f0c8" providerId="AD" clId="Web-{EE11455D-C3A9-5E2F-B773-1ADA3FA6C542}" dt="2020-10-27T15:08:31.425" v="146" actId="20577"/>
        <pc:sldMkLst>
          <pc:docMk/>
          <pc:sldMk cId="1147497244" sldId="300"/>
        </pc:sldMkLst>
        <pc:spChg chg="mod ord">
          <ac:chgData name="Herrera, Edson" userId="S::eherrera@mednet.ucla.edu::260b2eba-25a2-42f9-9329-16497542f0c8" providerId="AD" clId="Web-{EE11455D-C3A9-5E2F-B773-1ADA3FA6C542}" dt="2020-10-27T15:08:10.003" v="135" actId="20577"/>
          <ac:spMkLst>
            <pc:docMk/>
            <pc:sldMk cId="1147497244" sldId="300"/>
            <ac:spMk id="2" creationId="{13DBCE46-AC79-479B-85E5-A9FF77C61D75}"/>
          </ac:spMkLst>
        </pc:spChg>
        <pc:spChg chg="mod ord">
          <ac:chgData name="Herrera, Edson" userId="S::eherrera@mednet.ucla.edu::260b2eba-25a2-42f9-9329-16497542f0c8" providerId="AD" clId="Web-{EE11455D-C3A9-5E2F-B773-1ADA3FA6C542}" dt="2020-10-27T15:08:31.425" v="146" actId="20577"/>
          <ac:spMkLst>
            <pc:docMk/>
            <pc:sldMk cId="1147497244" sldId="300"/>
            <ac:spMk id="4" creationId="{8E35BC07-5B2D-4738-91D1-EAADBA0D1721}"/>
          </ac:spMkLst>
        </pc:spChg>
        <pc:spChg chg="del">
          <ac:chgData name="Herrera, Edson" userId="S::eherrera@mednet.ucla.edu::260b2eba-25a2-42f9-9329-16497542f0c8" providerId="AD" clId="Web-{EE11455D-C3A9-5E2F-B773-1ADA3FA6C542}" dt="2020-10-27T15:07:43.441" v="132"/>
          <ac:spMkLst>
            <pc:docMk/>
            <pc:sldMk cId="1147497244" sldId="300"/>
            <ac:spMk id="67" creationId="{910015B9-6046-41B8-83BD-71778D2F9798}"/>
          </ac:spMkLst>
        </pc:spChg>
        <pc:spChg chg="del">
          <ac:chgData name="Herrera, Edson" userId="S::eherrera@mednet.ucla.edu::260b2eba-25a2-42f9-9329-16497542f0c8" providerId="AD" clId="Web-{EE11455D-C3A9-5E2F-B773-1ADA3FA6C542}" dt="2020-10-27T15:07:43.441" v="132"/>
          <ac:spMkLst>
            <pc:docMk/>
            <pc:sldMk cId="1147497244" sldId="300"/>
            <ac:spMk id="68" creationId="{53908232-52E2-4794-A6C1-54300FB98919}"/>
          </ac:spMkLst>
        </pc:spChg>
        <pc:spChg chg="del">
          <ac:chgData name="Herrera, Edson" userId="S::eherrera@mednet.ucla.edu::260b2eba-25a2-42f9-9329-16497542f0c8" providerId="AD" clId="Web-{EE11455D-C3A9-5E2F-B773-1ADA3FA6C542}" dt="2020-10-27T15:07:43.441" v="132"/>
          <ac:spMkLst>
            <pc:docMk/>
            <pc:sldMk cId="1147497244" sldId="300"/>
            <ac:spMk id="69" creationId="{D2B9299F-BED7-44C5-9CC5-E542F9193C2F}"/>
          </ac:spMkLst>
        </pc:spChg>
        <pc:spChg chg="del">
          <ac:chgData name="Herrera, Edson" userId="S::eherrera@mednet.ucla.edu::260b2eba-25a2-42f9-9329-16497542f0c8" providerId="AD" clId="Web-{EE11455D-C3A9-5E2F-B773-1ADA3FA6C542}" dt="2020-10-27T15:07:43.441" v="132"/>
          <ac:spMkLst>
            <pc:docMk/>
            <pc:sldMk cId="1147497244" sldId="300"/>
            <ac:spMk id="70" creationId="{BFBC75CB-7D0F-4FA6-8CF0-B4D3F6B60A85}"/>
          </ac:spMkLst>
        </pc:spChg>
        <pc:spChg chg="add del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78" creationId="{124E1A04-39B9-40B4-9262-CDD9ED7520BB}"/>
          </ac:spMkLst>
        </pc:spChg>
        <pc:spChg chg="add del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80" creationId="{581B9858-A5E9-4EB2-830E-72BB81A847D5}"/>
          </ac:spMkLst>
        </pc:spChg>
        <pc:spChg chg="add del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82" creationId="{C83B291D-F718-46F4-AF9D-812BD00323C9}"/>
          </ac:spMkLst>
        </pc:spChg>
        <pc:spChg chg="add del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84" creationId="{BFBC75CB-7D0F-4FA6-8CF0-B4D3F6B60A85}"/>
          </ac:spMkLst>
        </pc:spChg>
        <pc:spChg chg="add del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90" creationId="{8D6D5439-DD37-416E-950B-C1DAAE477AAE}"/>
          </ac:spMkLst>
        </pc:spChg>
        <pc:spChg chg="add del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92" creationId="{F44F6FDC-6AC8-439C-9D0A-68DBBC51153B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97" creationId="{124E1A04-39B9-40B4-9262-CDD9ED7520BB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99" creationId="{581B9858-A5E9-4EB2-830E-72BB81A847D5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101" creationId="{C83B291D-F718-46F4-AF9D-812BD00323C9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103" creationId="{26CE20F2-4BFC-4B5B-B1B9-B3A04E58FC0E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105" creationId="{2C2811D4-5347-4268-B736-DF29160D758D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107" creationId="{C9313C9E-0227-4919-B36E-DE3343267ED9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109" creationId="{74EFA34C-3CB6-4E42-AA45-8B85EB878A70}"/>
          </ac:spMkLst>
        </pc:spChg>
        <pc:spChg chg="add">
          <ac:chgData name="Herrera, Edson" userId="S::eherrera@mednet.ucla.edu::260b2eba-25a2-42f9-9329-16497542f0c8" providerId="AD" clId="Web-{EE11455D-C3A9-5E2F-B773-1ADA3FA6C542}" dt="2020-10-27T15:08:02.503" v="134"/>
          <ac:spMkLst>
            <pc:docMk/>
            <pc:sldMk cId="1147497244" sldId="300"/>
            <ac:spMk id="111" creationId="{154D46EC-BBDD-4492-86BC-7AC7F34E5F38}"/>
          </ac:spMkLst>
        </pc:spChg>
        <pc:grpChg chg="del">
          <ac:chgData name="Herrera, Edson" userId="S::eherrera@mednet.ucla.edu::260b2eba-25a2-42f9-9329-16497542f0c8" providerId="AD" clId="Web-{EE11455D-C3A9-5E2F-B773-1ADA3FA6C542}" dt="2020-10-27T15:07:43.441" v="132"/>
          <ac:grpSpMkLst>
            <pc:docMk/>
            <pc:sldMk cId="1147497244" sldId="300"/>
            <ac:grpSpMk id="71" creationId="{BB2B7FE1-7C65-43D0-B408-6986D65BAA59}"/>
          </ac:grpSpMkLst>
        </pc:grpChg>
        <pc:grpChg chg="add del">
          <ac:chgData name="Herrera, Edson" userId="S::eherrera@mednet.ucla.edu::260b2eba-25a2-42f9-9329-16497542f0c8" providerId="AD" clId="Web-{EE11455D-C3A9-5E2F-B773-1ADA3FA6C542}" dt="2020-10-27T15:08:02.503" v="134"/>
          <ac:grpSpMkLst>
            <pc:docMk/>
            <pc:sldMk cId="1147497244" sldId="300"/>
            <ac:grpSpMk id="86" creationId="{BB2B7FE1-7C65-43D0-B408-6986D65BAA59}"/>
          </ac:grpSpMkLst>
        </pc:grpChg>
        <pc:picChg chg="add mod ord">
          <ac:chgData name="Herrera, Edson" userId="S::eherrera@mednet.ucla.edu::260b2eba-25a2-42f9-9329-16497542f0c8" providerId="AD" clId="Web-{EE11455D-C3A9-5E2F-B773-1ADA3FA6C542}" dt="2020-10-27T15:08:02.503" v="134"/>
          <ac:picMkLst>
            <pc:docMk/>
            <pc:sldMk cId="1147497244" sldId="300"/>
            <ac:picMk id="3" creationId="{21B13B46-0267-4E73-A72F-486BF2A895A0}"/>
          </ac:picMkLst>
        </pc:picChg>
        <pc:picChg chg="mod ord">
          <ac:chgData name="Herrera, Edson" userId="S::eherrera@mednet.ucla.edu::260b2eba-25a2-42f9-9329-16497542f0c8" providerId="AD" clId="Web-{EE11455D-C3A9-5E2F-B773-1ADA3FA6C542}" dt="2020-10-27T15:08:02.503" v="134"/>
          <ac:picMkLst>
            <pc:docMk/>
            <pc:sldMk cId="1147497244" sldId="300"/>
            <ac:picMk id="10" creationId="{E0534389-5B4A-47EB-911E-42D59417DD56}"/>
          </ac:picMkLst>
        </pc:picChg>
        <pc:picChg chg="mod">
          <ac:chgData name="Herrera, Edson" userId="S::eherrera@mednet.ucla.edu::260b2eba-25a2-42f9-9329-16497542f0c8" providerId="AD" clId="Web-{EE11455D-C3A9-5E2F-B773-1ADA3FA6C542}" dt="2020-10-27T15:08:02.503" v="134"/>
          <ac:picMkLst>
            <pc:docMk/>
            <pc:sldMk cId="1147497244" sldId="300"/>
            <ac:picMk id="11" creationId="{B151019F-2CAF-4ED9-9317-A157CB9C21BF}"/>
          </ac:picMkLst>
        </pc:picChg>
      </pc:sldChg>
      <pc:sldChg chg="modSp">
        <pc:chgData name="Herrera, Edson" userId="S::eherrera@mednet.ucla.edu::260b2eba-25a2-42f9-9329-16497542f0c8" providerId="AD" clId="Web-{EE11455D-C3A9-5E2F-B773-1ADA3FA6C542}" dt="2020-10-27T15:11:06.487" v="165" actId="20577"/>
        <pc:sldMkLst>
          <pc:docMk/>
          <pc:sldMk cId="1326353619" sldId="303"/>
        </pc:sldMkLst>
        <pc:spChg chg="mod">
          <ac:chgData name="Herrera, Edson" userId="S::eherrera@mednet.ucla.edu::260b2eba-25a2-42f9-9329-16497542f0c8" providerId="AD" clId="Web-{EE11455D-C3A9-5E2F-B773-1ADA3FA6C542}" dt="2020-10-27T15:11:06.487" v="165" actId="20577"/>
          <ac:spMkLst>
            <pc:docMk/>
            <pc:sldMk cId="1326353619" sldId="303"/>
            <ac:spMk id="4" creationId="{F58C9C6C-66C9-4853-B7BD-853044564129}"/>
          </ac:spMkLst>
        </pc:spChg>
      </pc:sldChg>
    </pc:docChg>
  </pc:docChgLst>
  <pc:docChgLst>
    <pc:chgData name="Herrera, Edson" userId="S::eherrera@mednet.ucla.edu::260b2eba-25a2-42f9-9329-16497542f0c8" providerId="AD" clId="Web-{BBE41A5A-9F47-DD00-13CF-7F9E0A4B5DC3}"/>
    <pc:docChg chg="modSld">
      <pc:chgData name="Herrera, Edson" userId="S::eherrera@mednet.ucla.edu::260b2eba-25a2-42f9-9329-16497542f0c8" providerId="AD" clId="Web-{BBE41A5A-9F47-DD00-13CF-7F9E0A4B5DC3}" dt="2020-10-26T16:18:12.464" v="27" actId="1076"/>
      <pc:docMkLst>
        <pc:docMk/>
      </pc:docMkLst>
      <pc:sldChg chg="modSp">
        <pc:chgData name="Herrera, Edson" userId="S::eherrera@mednet.ucla.edu::260b2eba-25a2-42f9-9329-16497542f0c8" providerId="AD" clId="Web-{BBE41A5A-9F47-DD00-13CF-7F9E0A4B5DC3}" dt="2020-10-26T16:17:56.510" v="22" actId="20577"/>
        <pc:sldMkLst>
          <pc:docMk/>
          <pc:sldMk cId="1153340848" sldId="295"/>
        </pc:sldMkLst>
        <pc:spChg chg="mod">
          <ac:chgData name="Herrera, Edson" userId="S::eherrera@mednet.ucla.edu::260b2eba-25a2-42f9-9329-16497542f0c8" providerId="AD" clId="Web-{BBE41A5A-9F47-DD00-13CF-7F9E0A4B5DC3}" dt="2020-10-26T16:17:56.510" v="22" actId="20577"/>
          <ac:spMkLst>
            <pc:docMk/>
            <pc:sldMk cId="1153340848" sldId="295"/>
            <ac:spMk id="3" creationId="{835D6E6B-3353-491C-A3C6-F278D6CED8B3}"/>
          </ac:spMkLst>
        </pc:spChg>
      </pc:sldChg>
      <pc:sldChg chg="modSp">
        <pc:chgData name="Herrera, Edson" userId="S::eherrera@mednet.ucla.edu::260b2eba-25a2-42f9-9329-16497542f0c8" providerId="AD" clId="Web-{BBE41A5A-9F47-DD00-13CF-7F9E0A4B5DC3}" dt="2020-10-26T16:18:12.464" v="27" actId="1076"/>
        <pc:sldMkLst>
          <pc:docMk/>
          <pc:sldMk cId="1147497244" sldId="300"/>
        </pc:sldMkLst>
        <pc:picChg chg="mod">
          <ac:chgData name="Herrera, Edson" userId="S::eherrera@mednet.ucla.edu::260b2eba-25a2-42f9-9329-16497542f0c8" providerId="AD" clId="Web-{BBE41A5A-9F47-DD00-13CF-7F9E0A4B5DC3}" dt="2020-10-26T16:18:12.464" v="27" actId="1076"/>
          <ac:picMkLst>
            <pc:docMk/>
            <pc:sldMk cId="1147497244" sldId="300"/>
            <ac:picMk id="10" creationId="{E0534389-5B4A-47EB-911E-42D59417DD56}"/>
          </ac:picMkLst>
        </pc:picChg>
        <pc:picChg chg="mod">
          <ac:chgData name="Herrera, Edson" userId="S::eherrera@mednet.ucla.edu::260b2eba-25a2-42f9-9329-16497542f0c8" providerId="AD" clId="Web-{BBE41A5A-9F47-DD00-13CF-7F9E0A4B5DC3}" dt="2020-10-26T16:18:09.198" v="26" actId="1076"/>
          <ac:picMkLst>
            <pc:docMk/>
            <pc:sldMk cId="1147497244" sldId="300"/>
            <ac:picMk id="11" creationId="{B151019F-2CAF-4ED9-9317-A157CB9C21BF}"/>
          </ac:picMkLst>
        </pc:picChg>
      </pc:sldChg>
    </pc:docChg>
  </pc:docChgLst>
  <pc:docChgLst>
    <pc:chgData name="Herrera, Edson" userId="S::eherrera@mednet.ucla.edu::260b2eba-25a2-42f9-9329-16497542f0c8" providerId="AD" clId="Web-{58E8E995-2E17-4CE8-8AEC-1D5EA87ABED1}"/>
    <pc:docChg chg="modSld">
      <pc:chgData name="Herrera, Edson" userId="S::eherrera@mednet.ucla.edu::260b2eba-25a2-42f9-9329-16497542f0c8" providerId="AD" clId="Web-{58E8E995-2E17-4CE8-8AEC-1D5EA87ABED1}" dt="2020-10-26T18:58:20.090" v="8" actId="20577"/>
      <pc:docMkLst>
        <pc:docMk/>
      </pc:docMkLst>
      <pc:sldChg chg="modSp">
        <pc:chgData name="Herrera, Edson" userId="S::eherrera@mednet.ucla.edu::260b2eba-25a2-42f9-9329-16497542f0c8" providerId="AD" clId="Web-{58E8E995-2E17-4CE8-8AEC-1D5EA87ABED1}" dt="2020-10-26T18:58:20.090" v="8" actId="20577"/>
        <pc:sldMkLst>
          <pc:docMk/>
          <pc:sldMk cId="3019711639" sldId="290"/>
        </pc:sldMkLst>
        <pc:graphicFrameChg chg="modGraphic">
          <ac:chgData name="Herrera, Edson" userId="S::eherrera@mednet.ucla.edu::260b2eba-25a2-42f9-9329-16497542f0c8" providerId="AD" clId="Web-{58E8E995-2E17-4CE8-8AEC-1D5EA87ABED1}" dt="2020-10-26T18:58:20.090" v="8" actId="20577"/>
          <ac:graphicFrameMkLst>
            <pc:docMk/>
            <pc:sldMk cId="3019711639" sldId="290"/>
            <ac:graphicFrameMk id="8" creationId="{47910C30-B177-41EA-A8D3-D9C6D37CD7E4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DD6296-BBE8-453D-B8E8-A994136ECCF8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A7F090-C296-4E05-BCF4-F623F4EA6A28}">
      <dgm:prSet phldr="0"/>
      <dgm:spPr/>
      <dgm:t>
        <a:bodyPr/>
        <a:lstStyle/>
        <a:p>
          <a:pPr rtl="0">
            <a:defRPr b="1"/>
          </a:pPr>
          <a:r>
            <a:rPr lang="en-US" b="0" i="0" u="none" strike="noStrike" cap="none" baseline="0" noProof="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 1. PROCTOSIGMOIDOSCOPY</a:t>
          </a:r>
          <a:endParaRPr lang="en-US" b="1" i="0" u="none" strike="noStrike" cap="none" baseline="0" noProof="0" dirty="0">
            <a:solidFill>
              <a:schemeClr val="accent1">
                <a:lumMod val="75000"/>
              </a:schemeClr>
            </a:solidFill>
            <a:latin typeface="Franklin Gothic Medium"/>
          </a:endParaRPr>
        </a:p>
      </dgm:t>
    </dgm:pt>
    <dgm:pt modelId="{4E0F2C68-ACBA-4CE1-8567-7B1FF0F7BE22}" type="parTrans" cxnId="{6DDDA0DD-DF45-4A87-B804-D37456FDDAED}">
      <dgm:prSet/>
      <dgm:spPr/>
      <dgm:t>
        <a:bodyPr/>
        <a:lstStyle/>
        <a:p>
          <a:endParaRPr lang="en-US"/>
        </a:p>
      </dgm:t>
    </dgm:pt>
    <dgm:pt modelId="{B2B41638-1199-4377-AD3C-930A8D7883BA}" type="sibTrans" cxnId="{6DDDA0DD-DF45-4A87-B804-D37456FDDAED}">
      <dgm:prSet/>
      <dgm:spPr/>
      <dgm:t>
        <a:bodyPr/>
        <a:lstStyle/>
        <a:p>
          <a:endParaRPr lang="en-US"/>
        </a:p>
      </dgm:t>
    </dgm:pt>
    <dgm:pt modelId="{1CD2225F-C43F-4EB9-8ADC-58B66C53B941}">
      <dgm:prSet/>
      <dgm:spPr/>
      <dgm:t>
        <a:bodyPr/>
        <a:lstStyle/>
        <a:p>
          <a:r>
            <a:rPr lang="en-US" dirty="0">
              <a:latin typeface="Franklin Gothic Medium"/>
            </a:rPr>
            <a:t>USE A SMALL MAYO STAND TO SET UP SIGMOIDOSCOPE &amp; SIGMOID KIT.</a:t>
          </a:r>
        </a:p>
      </dgm:t>
    </dgm:pt>
    <dgm:pt modelId="{BAF38F5F-2906-43EB-9D36-36C927B83763}" type="parTrans" cxnId="{867744BB-72DC-4C1E-9053-56EFB3E44B30}">
      <dgm:prSet/>
      <dgm:spPr/>
      <dgm:t>
        <a:bodyPr/>
        <a:lstStyle/>
        <a:p>
          <a:endParaRPr lang="en-US"/>
        </a:p>
      </dgm:t>
    </dgm:pt>
    <dgm:pt modelId="{98C91CDA-7644-4ECF-B99E-95BAECE8F170}" type="sibTrans" cxnId="{867744BB-72DC-4C1E-9053-56EFB3E44B30}">
      <dgm:prSet/>
      <dgm:spPr/>
      <dgm:t>
        <a:bodyPr/>
        <a:lstStyle/>
        <a:p>
          <a:endParaRPr lang="en-US"/>
        </a:p>
      </dgm:t>
    </dgm:pt>
    <dgm:pt modelId="{1D2F0FBB-11FB-4C27-8835-DDA8A5CE5DC1}">
      <dgm:prSet phldr="0"/>
      <dgm:spPr/>
      <dgm:t>
        <a:bodyPr/>
        <a:lstStyle/>
        <a:p>
          <a:pPr rtl="0">
            <a:defRPr b="1"/>
          </a:pPr>
          <a:r>
            <a:rPr lang="en-US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2. SKIN </a:t>
          </a:r>
          <a:r>
            <a:rPr lang="en-US" b="1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PREP</a:t>
          </a:r>
        </a:p>
      </dgm:t>
    </dgm:pt>
    <dgm:pt modelId="{493B9ED5-07C2-467F-89AA-E97A18A96635}" type="parTrans" cxnId="{273A6D43-8370-4649-B52D-27A5D9690FCA}">
      <dgm:prSet/>
      <dgm:spPr/>
      <dgm:t>
        <a:bodyPr/>
        <a:lstStyle/>
        <a:p>
          <a:endParaRPr lang="en-US"/>
        </a:p>
      </dgm:t>
    </dgm:pt>
    <dgm:pt modelId="{82BB6F49-FE41-4F95-BCDA-2BE28ECD966D}" type="sibTrans" cxnId="{273A6D43-8370-4649-B52D-27A5D9690FCA}">
      <dgm:prSet/>
      <dgm:spPr/>
      <dgm:t>
        <a:bodyPr/>
        <a:lstStyle/>
        <a:p>
          <a:endParaRPr lang="en-US"/>
        </a:p>
      </dgm:t>
    </dgm:pt>
    <dgm:pt modelId="{53F42CF9-8EFB-4DEB-9066-61EC93702753}">
      <dgm:prSet phldr="0"/>
      <dgm:spPr/>
      <dgm:t>
        <a:bodyPr/>
        <a:lstStyle/>
        <a:p>
          <a:pPr rtl="0">
            <a:defRPr b="1"/>
          </a:pPr>
          <a:r>
            <a:rPr lang="en-US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3. DRAPE</a:t>
          </a:r>
        </a:p>
      </dgm:t>
    </dgm:pt>
    <dgm:pt modelId="{C3397557-938C-4C58-BAB2-1053B656308E}" type="parTrans" cxnId="{308ABDC7-6FCE-4E01-95D9-2FA42CE4BC7F}">
      <dgm:prSet/>
      <dgm:spPr/>
      <dgm:t>
        <a:bodyPr/>
        <a:lstStyle/>
        <a:p>
          <a:endParaRPr lang="en-US"/>
        </a:p>
      </dgm:t>
    </dgm:pt>
    <dgm:pt modelId="{C493F93C-2C75-4269-92AE-F194503C39DD}" type="sibTrans" cxnId="{308ABDC7-6FCE-4E01-95D9-2FA42CE4BC7F}">
      <dgm:prSet/>
      <dgm:spPr/>
      <dgm:t>
        <a:bodyPr/>
        <a:lstStyle/>
        <a:p>
          <a:endParaRPr lang="en-US"/>
        </a:p>
      </dgm:t>
    </dgm:pt>
    <dgm:pt modelId="{01713C54-46A9-401F-94EF-10DE78FB0661}">
      <dgm:prSet/>
      <dgm:spPr/>
      <dgm:t>
        <a:bodyPr/>
        <a:lstStyle/>
        <a:p>
          <a:pPr rtl="0"/>
          <a:r>
            <a:rPr lang="en-US" dirty="0">
              <a:latin typeface="Franklin Gothic Medium"/>
            </a:rPr>
            <a:t>SCRUB TECH CAN BEGIN TO DRAPE. USING A STRAIGHT MAYO SCISSOR CREATE A BIGGER SURGICAL SITE. DOCTOR WILL INTRODUCE PROBE W/ STEPPER.</a:t>
          </a:r>
        </a:p>
      </dgm:t>
    </dgm:pt>
    <dgm:pt modelId="{81E35A5D-1FD3-4FD3-BD95-23B2108DE802}" type="parTrans" cxnId="{B20563CA-BFD0-495E-A402-957F21DA0FD6}">
      <dgm:prSet/>
      <dgm:spPr/>
      <dgm:t>
        <a:bodyPr/>
        <a:lstStyle/>
        <a:p>
          <a:endParaRPr lang="en-US"/>
        </a:p>
      </dgm:t>
    </dgm:pt>
    <dgm:pt modelId="{1B4E44EB-7AAD-47DD-B253-9AB766CEC5DF}" type="sibTrans" cxnId="{B20563CA-BFD0-495E-A402-957F21DA0FD6}">
      <dgm:prSet/>
      <dgm:spPr/>
      <dgm:t>
        <a:bodyPr/>
        <a:lstStyle/>
        <a:p>
          <a:endParaRPr lang="en-US"/>
        </a:p>
      </dgm:t>
    </dgm:pt>
    <dgm:pt modelId="{AC9EBA7A-C280-4D48-B837-0A85110069CA}">
      <dgm:prSet phldr="0"/>
      <dgm:spPr/>
      <dgm:t>
        <a:bodyPr/>
        <a:lstStyle/>
        <a:p>
          <a:pPr rtl="0">
            <a:defRPr b="1"/>
          </a:pPr>
          <a:r>
            <a:rPr lang="en-US" b="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4. IMPLANT</a:t>
          </a:r>
          <a:r>
            <a:rPr lang="en-US" b="0" dirty="0">
              <a:latin typeface="Franklin Gothic Medium"/>
            </a:rPr>
            <a:t> </a:t>
          </a:r>
          <a:endParaRPr lang="en-US" b="1" dirty="0">
            <a:latin typeface="Franklin Gothic Medium"/>
          </a:endParaRPr>
        </a:p>
      </dgm:t>
    </dgm:pt>
    <dgm:pt modelId="{F423302E-27EC-4969-BE13-0224EA4D37F9}" type="parTrans" cxnId="{8CD16B54-CEFC-4E42-BB11-750D6DBF7DF5}">
      <dgm:prSet/>
      <dgm:spPr/>
      <dgm:t>
        <a:bodyPr/>
        <a:lstStyle/>
        <a:p>
          <a:endParaRPr lang="en-US"/>
        </a:p>
      </dgm:t>
    </dgm:pt>
    <dgm:pt modelId="{FE566DE2-8850-4B08-AD9C-DB2790955C97}" type="sibTrans" cxnId="{8CD16B54-CEFC-4E42-BB11-750D6DBF7DF5}">
      <dgm:prSet/>
      <dgm:spPr/>
      <dgm:t>
        <a:bodyPr/>
        <a:lstStyle/>
        <a:p>
          <a:endParaRPr lang="en-US"/>
        </a:p>
      </dgm:t>
    </dgm:pt>
    <dgm:pt modelId="{1B1B1033-B97C-4B5F-A782-EF61DDCAA47B}">
      <dgm:prSet phldr="0"/>
      <dgm:spPr/>
      <dgm:t>
        <a:bodyPr/>
        <a:lstStyle/>
        <a:p>
          <a:pPr rtl="0">
            <a:defRPr b="1"/>
          </a:pPr>
          <a:r>
            <a:rPr lang="en-US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6. CLOSE</a:t>
          </a:r>
        </a:p>
      </dgm:t>
    </dgm:pt>
    <dgm:pt modelId="{F1CFACF6-2877-43E7-90E4-C06CB06D5268}" type="parTrans" cxnId="{C3EB0CDF-1AC7-4EC5-94EA-55C868D3AA1F}">
      <dgm:prSet/>
      <dgm:spPr/>
      <dgm:t>
        <a:bodyPr/>
        <a:lstStyle/>
        <a:p>
          <a:endParaRPr lang="en-US"/>
        </a:p>
      </dgm:t>
    </dgm:pt>
    <dgm:pt modelId="{574B93D5-C60E-4881-8C8F-79A8CE6133E6}" type="sibTrans" cxnId="{C3EB0CDF-1AC7-4EC5-94EA-55C868D3AA1F}">
      <dgm:prSet/>
      <dgm:spPr/>
      <dgm:t>
        <a:bodyPr/>
        <a:lstStyle/>
        <a:p>
          <a:endParaRPr lang="en-US"/>
        </a:p>
      </dgm:t>
    </dgm:pt>
    <dgm:pt modelId="{5E03E7B1-E9E9-4DBA-BFBF-431A44BA7784}">
      <dgm:prSet/>
      <dgm:spPr/>
      <dgm:t>
        <a:bodyPr/>
        <a:lstStyle/>
        <a:p>
          <a:r>
            <a:rPr lang="en-US" dirty="0">
              <a:latin typeface="Franklin Gothic Medium"/>
            </a:rPr>
            <a:t>MIDWAY THROUGH THE IMPLANT ON A SEPARATE MAYO STAND SET UP DENTAL PUTTY W/ 2 GRIDS.   </a:t>
          </a:r>
        </a:p>
      </dgm:t>
    </dgm:pt>
    <dgm:pt modelId="{6080B69B-9C2A-4DD3-9E66-F0E57DB7F232}" type="parTrans" cxnId="{A43E28FA-469A-411F-9A18-2874466F2A0A}">
      <dgm:prSet/>
      <dgm:spPr/>
      <dgm:t>
        <a:bodyPr/>
        <a:lstStyle/>
        <a:p>
          <a:endParaRPr lang="en-US"/>
        </a:p>
      </dgm:t>
    </dgm:pt>
    <dgm:pt modelId="{32141275-7EF0-41B0-9E51-D30170390F44}" type="sibTrans" cxnId="{A43E28FA-469A-411F-9A18-2874466F2A0A}">
      <dgm:prSet/>
      <dgm:spPr/>
      <dgm:t>
        <a:bodyPr/>
        <a:lstStyle/>
        <a:p>
          <a:endParaRPr lang="en-US"/>
        </a:p>
      </dgm:t>
    </dgm:pt>
    <dgm:pt modelId="{0EDC7E39-BFC7-4FB8-8051-6F6A66560A5A}">
      <dgm:prSet phldr="0"/>
      <dgm:spPr/>
      <dgm:t>
        <a:bodyPr/>
        <a:lstStyle/>
        <a:p>
          <a:r>
            <a:rPr lang="en-US" b="0" dirty="0">
              <a:latin typeface="Franklin Gothic Medium"/>
            </a:rPr>
            <a:t>CIRCULATING NURSE CAN BEGIN SKIN PREP. </a:t>
          </a:r>
          <a:endParaRPr lang="en-US" dirty="0">
            <a:latin typeface="Franklin Gothic Medium"/>
          </a:endParaRPr>
        </a:p>
      </dgm:t>
    </dgm:pt>
    <dgm:pt modelId="{2412C12C-4B2C-4CF4-9215-7820BE465AD9}" type="parTrans" cxnId="{4C9C630A-BD13-4FFE-B5EA-23259586790A}">
      <dgm:prSet/>
      <dgm:spPr/>
    </dgm:pt>
    <dgm:pt modelId="{C08E34D4-587E-437C-A93B-9613D3E0AD57}" type="sibTrans" cxnId="{4C9C630A-BD13-4FFE-B5EA-23259586790A}">
      <dgm:prSet/>
      <dgm:spPr/>
      <dgm:t>
        <a:bodyPr/>
        <a:lstStyle/>
        <a:p>
          <a:endParaRPr lang="en-US"/>
        </a:p>
      </dgm:t>
    </dgm:pt>
    <dgm:pt modelId="{79869777-BEA3-423E-8923-232CA99D6C05}">
      <dgm:prSet phldr="0"/>
      <dgm:spPr/>
      <dgm:t>
        <a:bodyPr/>
        <a:lstStyle/>
        <a:p>
          <a:pPr rtl="0"/>
          <a:r>
            <a:rPr lang="en-US" b="0" i="0" dirty="0">
              <a:latin typeface="Franklin Gothic Medium"/>
            </a:rPr>
            <a:t>LOCAL (IF APPLICABLE), LOAD ½ INCH TAPER NEEDLES TRACTION SUTURES X 2, IMPLANT FLEXINEEDLES, SPACEOAR, GOLD ANCHOR MARKER SEEDS (INITIAL IMPLANT). </a:t>
          </a:r>
        </a:p>
      </dgm:t>
    </dgm:pt>
    <dgm:pt modelId="{709C5F7D-40C4-4BD7-8D99-656025986094}" type="parTrans" cxnId="{678ABAC3-CA51-4905-8F9B-5AFE8ADB4E31}">
      <dgm:prSet/>
      <dgm:spPr/>
    </dgm:pt>
    <dgm:pt modelId="{DB9742A0-C746-4F86-A813-DAFE421D0210}" type="sibTrans" cxnId="{678ABAC3-CA51-4905-8F9B-5AFE8ADB4E31}">
      <dgm:prSet/>
      <dgm:spPr/>
      <dgm:t>
        <a:bodyPr/>
        <a:lstStyle/>
        <a:p>
          <a:endParaRPr lang="en-US"/>
        </a:p>
      </dgm:t>
    </dgm:pt>
    <dgm:pt modelId="{9D504CC8-B777-45FE-B3A3-B1C59326E885}">
      <dgm:prSet phldr="0"/>
      <dgm:spPr/>
      <dgm:t>
        <a:bodyPr/>
        <a:lstStyle/>
        <a:p>
          <a:pPr rtl="0">
            <a:defRPr b="1"/>
          </a:pPr>
          <a:r>
            <a:rPr lang="en-US" b="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5. CYSTOSCOPY</a:t>
          </a:r>
        </a:p>
      </dgm:t>
    </dgm:pt>
    <dgm:pt modelId="{6B0A202B-0243-47D9-960E-5200CA7BD9CF}" type="parTrans" cxnId="{EA7FE19A-3CF6-44EB-8F30-876E836F3FB3}">
      <dgm:prSet/>
      <dgm:spPr/>
    </dgm:pt>
    <dgm:pt modelId="{CCEB02FF-7DC3-4621-9B8C-B80D8974EC76}" type="sibTrans" cxnId="{EA7FE19A-3CF6-44EB-8F30-876E836F3FB3}">
      <dgm:prSet/>
      <dgm:spPr/>
    </dgm:pt>
    <dgm:pt modelId="{737C8346-CA8A-4481-A09D-808EE35B774F}">
      <dgm:prSet phldr="0"/>
      <dgm:spPr/>
      <dgm:t>
        <a:bodyPr/>
        <a:lstStyle/>
        <a:p>
          <a:pPr rtl="0"/>
          <a:r>
            <a:rPr lang="en-US" b="0" dirty="0">
              <a:latin typeface="Franklin Gothic Medium"/>
            </a:rPr>
            <a:t>EXAMINATION OF THE IMPLANT, TO ASSURE NO CATHERS HAVE ENTERED THE BLADDER.</a:t>
          </a:r>
        </a:p>
      </dgm:t>
    </dgm:pt>
    <dgm:pt modelId="{85990A8B-2F27-4572-B8DC-5FCBEE9ADFE1}" type="parTrans" cxnId="{1165FC28-4798-4E98-9F5A-53B48C4783F8}">
      <dgm:prSet/>
      <dgm:spPr/>
    </dgm:pt>
    <dgm:pt modelId="{DCF5FD4F-F42C-4D47-B407-93E8B1AFBB85}" type="sibTrans" cxnId="{1165FC28-4798-4E98-9F5A-53B48C4783F8}">
      <dgm:prSet/>
      <dgm:spPr/>
    </dgm:pt>
    <dgm:pt modelId="{4AFB39FE-E90A-4DCE-8211-3FA51B68DD03}" type="pres">
      <dgm:prSet presAssocID="{EEDD6296-BBE8-453D-B8E8-A994136ECCF8}" presName="root" presStyleCnt="0">
        <dgm:presLayoutVars>
          <dgm:chMax/>
          <dgm:chPref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5EC4FBB-B8EC-4CC1-8748-39BB734EA69D}" type="pres">
      <dgm:prSet presAssocID="{EEDD6296-BBE8-453D-B8E8-A994136ECCF8}" presName="divider" presStyleLbl="fgAcc1" presStyleIdx="0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gm:spPr>
    </dgm:pt>
    <dgm:pt modelId="{24C5F702-69AE-4239-8DC1-DE3249DFA3CF}" type="pres">
      <dgm:prSet presAssocID="{EEDD6296-BBE8-453D-B8E8-A994136ECCF8}" presName="nodes" presStyleCnt="0">
        <dgm:presLayoutVars>
          <dgm:chMax/>
          <dgm:chPref/>
          <dgm:animLvl val="lvl"/>
        </dgm:presLayoutVars>
      </dgm:prSet>
      <dgm:spPr/>
    </dgm:pt>
    <dgm:pt modelId="{AF027383-C000-4466-A324-2E435F065697}" type="pres">
      <dgm:prSet presAssocID="{98A7F090-C296-4E05-BCF4-F623F4EA6A28}" presName="composite" presStyleCnt="0"/>
      <dgm:spPr/>
    </dgm:pt>
    <dgm:pt modelId="{651365E7-1BA0-4C76-A118-7C77004697DB}" type="pres">
      <dgm:prSet presAssocID="{98A7F090-C296-4E05-BCF4-F623F4EA6A28}" presName="ConnectorPoint" presStyleLbl="lnNode1" presStyleIdx="0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5530FD21-290B-4B54-92C2-5B20A230E596}" type="pres">
      <dgm:prSet presAssocID="{98A7F090-C296-4E05-BCF4-F623F4EA6A28}" presName="DropPinPlaceHolder" presStyleCnt="0"/>
      <dgm:spPr/>
    </dgm:pt>
    <dgm:pt modelId="{FCD0F04B-F792-4157-8335-EE20D0403FE2}" type="pres">
      <dgm:prSet presAssocID="{98A7F090-C296-4E05-BCF4-F623F4EA6A28}" presName="DropPin" presStyleLbl="alignNode1" presStyleIdx="0" presStyleCnt="6"/>
      <dgm:spPr/>
    </dgm:pt>
    <dgm:pt modelId="{3D53E151-D5E5-4130-ABC3-DEAF4EFE71C9}" type="pres">
      <dgm:prSet presAssocID="{98A7F090-C296-4E05-BCF4-F623F4EA6A28}" presName="Ellipse" presStyleLbl="fgAcc1" presStyleIdx="1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CB20D26F-B49B-4164-ACBA-25293A44C9A9}" type="pres">
      <dgm:prSet presAssocID="{98A7F090-C296-4E05-BCF4-F623F4EA6A28}" presName="L2TextContainer" presStyleLbl="revTx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FC5A2D-DFA2-4495-AC69-F63F2E06A414}" type="pres">
      <dgm:prSet presAssocID="{98A7F090-C296-4E05-BCF4-F623F4EA6A28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366DCB-6506-4275-8022-35002C59941A}" type="pres">
      <dgm:prSet presAssocID="{98A7F090-C296-4E05-BCF4-F623F4EA6A28}" presName="ConnectLine" presStyleLbl="sibTrans1D1" presStyleIdx="0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3A296D03-469F-46DA-9D9B-7CEBA25ADB37}" type="pres">
      <dgm:prSet presAssocID="{98A7F090-C296-4E05-BCF4-F623F4EA6A28}" presName="EmptyPlaceHolder" presStyleCnt="0"/>
      <dgm:spPr/>
    </dgm:pt>
    <dgm:pt modelId="{DD42AA7C-0489-4C35-A169-541AF5B59803}" type="pres">
      <dgm:prSet presAssocID="{B2B41638-1199-4377-AD3C-930A8D7883BA}" presName="spaceBetweenRectangles" presStyleCnt="0"/>
      <dgm:spPr/>
    </dgm:pt>
    <dgm:pt modelId="{648EFC27-D610-4577-8B78-854C084CB152}" type="pres">
      <dgm:prSet presAssocID="{1D2F0FBB-11FB-4C27-8835-DDA8A5CE5DC1}" presName="composite" presStyleCnt="0"/>
      <dgm:spPr/>
    </dgm:pt>
    <dgm:pt modelId="{AF85DAC6-6305-4B71-8AF0-C88503B48874}" type="pres">
      <dgm:prSet presAssocID="{1D2F0FBB-11FB-4C27-8835-DDA8A5CE5DC1}" presName="ConnectorPoint" presStyleLbl="lnNode1" presStyleIdx="1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43EBE8CE-026B-4900-B7F4-59503435D503}" type="pres">
      <dgm:prSet presAssocID="{1D2F0FBB-11FB-4C27-8835-DDA8A5CE5DC1}" presName="DropPinPlaceHolder" presStyleCnt="0"/>
      <dgm:spPr/>
    </dgm:pt>
    <dgm:pt modelId="{CADE5ED3-B226-4E30-BCF1-5C149A3C2B47}" type="pres">
      <dgm:prSet presAssocID="{1D2F0FBB-11FB-4C27-8835-DDA8A5CE5DC1}" presName="DropPin" presStyleLbl="alignNode1" presStyleIdx="1" presStyleCnt="6"/>
      <dgm:spPr/>
    </dgm:pt>
    <dgm:pt modelId="{3FFCB928-E062-4B84-8576-BEBDC7B256F7}" type="pres">
      <dgm:prSet presAssocID="{1D2F0FBB-11FB-4C27-8835-DDA8A5CE5DC1}" presName="Ellipse" presStyleLbl="fgAcc1" presStyleIdx="2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416511F0-5D33-48EC-8217-D37389D4983B}" type="pres">
      <dgm:prSet presAssocID="{1D2F0FBB-11FB-4C27-8835-DDA8A5CE5DC1}" presName="L2TextContainer" presStyleLbl="revTx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D7537-8CC4-430D-9B8B-C85D5B9208FA}" type="pres">
      <dgm:prSet presAssocID="{1D2F0FBB-11FB-4C27-8835-DDA8A5CE5DC1}" presName="L1TextContainer" presStyleLbl="revTx" presStyleIdx="3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53A64-D0A5-4EE8-BEB8-2E1BCF170894}" type="pres">
      <dgm:prSet presAssocID="{1D2F0FBB-11FB-4C27-8835-DDA8A5CE5DC1}" presName="ConnectLine" presStyleLbl="sibTrans1D1" presStyleIdx="1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64F1BC05-4678-440C-95FC-9100C8A98F4D}" type="pres">
      <dgm:prSet presAssocID="{1D2F0FBB-11FB-4C27-8835-DDA8A5CE5DC1}" presName="EmptyPlaceHolder" presStyleCnt="0"/>
      <dgm:spPr/>
    </dgm:pt>
    <dgm:pt modelId="{906A864B-484D-4C04-8D0A-C523D1F7DC6D}" type="pres">
      <dgm:prSet presAssocID="{82BB6F49-FE41-4F95-BCDA-2BE28ECD966D}" presName="spaceBetweenRectangles" presStyleCnt="0"/>
      <dgm:spPr/>
    </dgm:pt>
    <dgm:pt modelId="{DE33CCA5-152B-46D3-932C-F850245CAEB5}" type="pres">
      <dgm:prSet presAssocID="{53F42CF9-8EFB-4DEB-9066-61EC93702753}" presName="composite" presStyleCnt="0"/>
      <dgm:spPr/>
    </dgm:pt>
    <dgm:pt modelId="{2A4009CD-1293-4C6A-85EF-943115A7D870}" type="pres">
      <dgm:prSet presAssocID="{53F42CF9-8EFB-4DEB-9066-61EC93702753}" presName="ConnectorPoint" presStyleLbl="lnNode1" presStyleIdx="2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E8C05DDD-83E9-4707-99A0-113D8A22008C}" type="pres">
      <dgm:prSet presAssocID="{53F42CF9-8EFB-4DEB-9066-61EC93702753}" presName="DropPinPlaceHolder" presStyleCnt="0"/>
      <dgm:spPr/>
    </dgm:pt>
    <dgm:pt modelId="{EE224684-C9AA-4F1D-9476-056F99E070A2}" type="pres">
      <dgm:prSet presAssocID="{53F42CF9-8EFB-4DEB-9066-61EC93702753}" presName="DropPin" presStyleLbl="alignNode1" presStyleIdx="2" presStyleCnt="6"/>
      <dgm:spPr/>
    </dgm:pt>
    <dgm:pt modelId="{A2702D8D-7242-4593-A43C-8DE0A8499045}" type="pres">
      <dgm:prSet presAssocID="{53F42CF9-8EFB-4DEB-9066-61EC93702753}" presName="Ellipse" presStyleLbl="fgAcc1" presStyleIdx="3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FE25F267-F584-4339-8093-F9CD45900E6E}" type="pres">
      <dgm:prSet presAssocID="{53F42CF9-8EFB-4DEB-9066-61EC93702753}" presName="L2TextContainer" presStyleLbl="revTx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948F88-CBF6-41C8-AC65-003764C45585}" type="pres">
      <dgm:prSet presAssocID="{53F42CF9-8EFB-4DEB-9066-61EC93702753}" presName="L1TextContainer" presStyleLbl="revTx" presStyleIdx="5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CD173-C4B1-407C-8D41-5D05E9897D44}" type="pres">
      <dgm:prSet presAssocID="{53F42CF9-8EFB-4DEB-9066-61EC93702753}" presName="ConnectLine" presStyleLbl="sibTrans1D1" presStyleIdx="2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E288DD68-EB0D-462E-8C00-2E9492D8FF8C}" type="pres">
      <dgm:prSet presAssocID="{53F42CF9-8EFB-4DEB-9066-61EC93702753}" presName="EmptyPlaceHolder" presStyleCnt="0"/>
      <dgm:spPr/>
    </dgm:pt>
    <dgm:pt modelId="{F4CDA29A-7C90-4FDC-9813-F0103B5871DC}" type="pres">
      <dgm:prSet presAssocID="{C493F93C-2C75-4269-92AE-F194503C39DD}" presName="spaceBetweenRectangles" presStyleCnt="0"/>
      <dgm:spPr/>
    </dgm:pt>
    <dgm:pt modelId="{FB3ADD8A-B90D-49EC-9B2A-FA1A3761B786}" type="pres">
      <dgm:prSet presAssocID="{AC9EBA7A-C280-4D48-B837-0A85110069CA}" presName="composite" presStyleCnt="0"/>
      <dgm:spPr/>
    </dgm:pt>
    <dgm:pt modelId="{9D571003-C631-425D-8FF4-A7B3856FC400}" type="pres">
      <dgm:prSet presAssocID="{AC9EBA7A-C280-4D48-B837-0A85110069CA}" presName="ConnectorPoint" presStyleLbl="lnNode1" presStyleIdx="3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7D49446F-6145-43B9-B303-CF1DF6072311}" type="pres">
      <dgm:prSet presAssocID="{AC9EBA7A-C280-4D48-B837-0A85110069CA}" presName="DropPinPlaceHolder" presStyleCnt="0"/>
      <dgm:spPr/>
    </dgm:pt>
    <dgm:pt modelId="{B01F6B53-867F-4E87-BD38-8787094FF20A}" type="pres">
      <dgm:prSet presAssocID="{AC9EBA7A-C280-4D48-B837-0A85110069CA}" presName="DropPin" presStyleLbl="alignNode1" presStyleIdx="3" presStyleCnt="6"/>
      <dgm:spPr/>
    </dgm:pt>
    <dgm:pt modelId="{6B4E990D-18A4-4030-8F93-380E73728B5D}" type="pres">
      <dgm:prSet presAssocID="{AC9EBA7A-C280-4D48-B837-0A85110069CA}" presName="Ellipse" presStyleLbl="fgAcc1" presStyleIdx="4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E3129E99-74E2-42A2-A529-2267C9368240}" type="pres">
      <dgm:prSet presAssocID="{AC9EBA7A-C280-4D48-B837-0A85110069CA}" presName="L2TextContainer" presStyleLbl="revTx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981AF-BD38-4205-987F-C38B982B846A}" type="pres">
      <dgm:prSet presAssocID="{AC9EBA7A-C280-4D48-B837-0A85110069CA}" presName="L1TextContainer" presStyleLbl="revTx" presStyleIdx="7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E3637-F0A5-482B-BB6C-C08B3925EA92}" type="pres">
      <dgm:prSet presAssocID="{AC9EBA7A-C280-4D48-B837-0A85110069CA}" presName="ConnectLine" presStyleLbl="sibTrans1D1" presStyleIdx="3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EA436C4E-0039-42FD-9406-1F4C2448173E}" type="pres">
      <dgm:prSet presAssocID="{AC9EBA7A-C280-4D48-B837-0A85110069CA}" presName="EmptyPlaceHolder" presStyleCnt="0"/>
      <dgm:spPr/>
    </dgm:pt>
    <dgm:pt modelId="{87D71105-2F0F-4A8A-B03A-0C9126FFD763}" type="pres">
      <dgm:prSet presAssocID="{FE566DE2-8850-4B08-AD9C-DB2790955C97}" presName="spaceBetweenRectangles" presStyleCnt="0"/>
      <dgm:spPr/>
    </dgm:pt>
    <dgm:pt modelId="{FEB7B1CB-614F-44A0-8F73-1F0190AC738E}" type="pres">
      <dgm:prSet presAssocID="{9D504CC8-B777-45FE-B3A3-B1C59326E885}" presName="composite" presStyleCnt="0"/>
      <dgm:spPr/>
    </dgm:pt>
    <dgm:pt modelId="{4D18A92B-98E8-4FFE-B4EB-D936D69113AC}" type="pres">
      <dgm:prSet presAssocID="{9D504CC8-B777-45FE-B3A3-B1C59326E885}" presName="ConnectorPoint" presStyleLbl="lnNode1" presStyleIdx="4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2E72D6D5-218B-4D2B-9EBF-996BC0D1880E}" type="pres">
      <dgm:prSet presAssocID="{9D504CC8-B777-45FE-B3A3-B1C59326E885}" presName="DropPinPlaceHolder" presStyleCnt="0"/>
      <dgm:spPr/>
    </dgm:pt>
    <dgm:pt modelId="{B67182B2-FFE8-42D7-A071-90CCA9C2C808}" type="pres">
      <dgm:prSet presAssocID="{9D504CC8-B777-45FE-B3A3-B1C59326E885}" presName="DropPin" presStyleLbl="alignNode1" presStyleIdx="4" presStyleCnt="6"/>
      <dgm:spPr/>
    </dgm:pt>
    <dgm:pt modelId="{CA921C5E-2604-4DFD-BFD6-B46E29D9D3B7}" type="pres">
      <dgm:prSet presAssocID="{9D504CC8-B777-45FE-B3A3-B1C59326E885}" presName="Ellipse" presStyleLbl="fgAcc1" presStyleIdx="5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0469555C-8655-4B46-98F2-FE69C39DBBE8}" type="pres">
      <dgm:prSet presAssocID="{9D504CC8-B777-45FE-B3A3-B1C59326E885}" presName="L2TextContainer" presStyleLbl="revTx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EE7356-AE45-4FDB-AD63-74A8F18560E6}" type="pres">
      <dgm:prSet presAssocID="{9D504CC8-B777-45FE-B3A3-B1C59326E885}" presName="L1TextContainer" presStyleLbl="revTx" presStyleIdx="9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D51DCE-EA3E-4D97-90B1-CB38E3C99722}" type="pres">
      <dgm:prSet presAssocID="{9D504CC8-B777-45FE-B3A3-B1C59326E885}" presName="ConnectLine" presStyleLbl="sibTrans1D1" presStyleIdx="4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C622774D-6148-4884-B546-D2219A79C115}" type="pres">
      <dgm:prSet presAssocID="{9D504CC8-B777-45FE-B3A3-B1C59326E885}" presName="EmptyPlaceHolder" presStyleCnt="0"/>
      <dgm:spPr/>
    </dgm:pt>
    <dgm:pt modelId="{1EB01395-B8B9-4AE2-9043-B8411E5E4A23}" type="pres">
      <dgm:prSet presAssocID="{CCEB02FF-7DC3-4621-9B8C-B80D8974EC76}" presName="spaceBetweenRectangles" presStyleCnt="0"/>
      <dgm:spPr/>
    </dgm:pt>
    <dgm:pt modelId="{9FF521F6-6A43-45B8-8FF6-35D93CC4D566}" type="pres">
      <dgm:prSet presAssocID="{1B1B1033-B97C-4B5F-A782-EF61DDCAA47B}" presName="composite" presStyleCnt="0"/>
      <dgm:spPr/>
    </dgm:pt>
    <dgm:pt modelId="{4E61EB6C-2EE6-4466-B6B2-AD411C02930F}" type="pres">
      <dgm:prSet presAssocID="{1B1B1033-B97C-4B5F-A782-EF61DDCAA47B}" presName="ConnectorPoint" presStyleLbl="lnNode1" presStyleIdx="5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C214A46E-7F8A-4726-9865-99F5C24A96DF}" type="pres">
      <dgm:prSet presAssocID="{1B1B1033-B97C-4B5F-A782-EF61DDCAA47B}" presName="DropPinPlaceHolder" presStyleCnt="0"/>
      <dgm:spPr/>
    </dgm:pt>
    <dgm:pt modelId="{B497D40E-5114-4D22-B472-B4777422187E}" type="pres">
      <dgm:prSet presAssocID="{1B1B1033-B97C-4B5F-A782-EF61DDCAA47B}" presName="DropPin" presStyleLbl="alignNode1" presStyleIdx="5" presStyleCnt="6"/>
      <dgm:spPr/>
    </dgm:pt>
    <dgm:pt modelId="{EB5D770A-64A9-4E93-A621-59DD657ABF7E}" type="pres">
      <dgm:prSet presAssocID="{1B1B1033-B97C-4B5F-A782-EF61DDCAA47B}" presName="Ellipse" presStyleLbl="fgAcc1" presStyleIdx="6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79DEA8D6-E879-4AEC-9DAB-3C12D0F26A9D}" type="pres">
      <dgm:prSet presAssocID="{1B1B1033-B97C-4B5F-A782-EF61DDCAA47B}" presName="L2TextContainer" presStyleLbl="revTx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08090-BB39-42EA-ABA1-EDBA2E65BC2E}" type="pres">
      <dgm:prSet presAssocID="{1B1B1033-B97C-4B5F-A782-EF61DDCAA47B}" presName="L1TextContainer" presStyleLbl="revTx" presStyleIdx="11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57192-CA88-42BD-A03D-E163BAFDEF91}" type="pres">
      <dgm:prSet presAssocID="{1B1B1033-B97C-4B5F-A782-EF61DDCAA47B}" presName="ConnectLine" presStyleLbl="sibTrans1D1" presStyleIdx="5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15DC9503-E852-4D22-A27D-32D6BEBD4600}" type="pres">
      <dgm:prSet presAssocID="{1B1B1033-B97C-4B5F-A782-EF61DDCAA47B}" presName="EmptyPlaceHolder" presStyleCnt="0"/>
      <dgm:spPr/>
    </dgm:pt>
  </dgm:ptLst>
  <dgm:cxnLst>
    <dgm:cxn modelId="{4C9C630A-BD13-4FFE-B5EA-23259586790A}" srcId="{1D2F0FBB-11FB-4C27-8835-DDA8A5CE5DC1}" destId="{0EDC7E39-BFC7-4FB8-8051-6F6A66560A5A}" srcOrd="0" destOrd="0" parTransId="{2412C12C-4B2C-4CF4-9215-7820BE465AD9}" sibTransId="{C08E34D4-587E-437C-A93B-9613D3E0AD57}"/>
    <dgm:cxn modelId="{6DDDA0DD-DF45-4A87-B804-D37456FDDAED}" srcId="{EEDD6296-BBE8-453D-B8E8-A994136ECCF8}" destId="{98A7F090-C296-4E05-BCF4-F623F4EA6A28}" srcOrd="0" destOrd="0" parTransId="{4E0F2C68-ACBA-4CE1-8567-7B1FF0F7BE22}" sibTransId="{B2B41638-1199-4377-AD3C-930A8D7883BA}"/>
    <dgm:cxn modelId="{D90478C8-B017-4D4E-B4E3-01DE6D6F3512}" type="presOf" srcId="{EEDD6296-BBE8-453D-B8E8-A994136ECCF8}" destId="{4AFB39FE-E90A-4DCE-8211-3FA51B68DD03}" srcOrd="0" destOrd="0" presId="urn:microsoft.com/office/officeart/2017/3/layout/DropPinTimeline"/>
    <dgm:cxn modelId="{C3EB0CDF-1AC7-4EC5-94EA-55C868D3AA1F}" srcId="{EEDD6296-BBE8-453D-B8E8-A994136ECCF8}" destId="{1B1B1033-B97C-4B5F-A782-EF61DDCAA47B}" srcOrd="5" destOrd="0" parTransId="{F1CFACF6-2877-43E7-90E4-C06CB06D5268}" sibTransId="{574B93D5-C60E-4881-8C8F-79A8CE6133E6}"/>
    <dgm:cxn modelId="{1AC121BD-7567-4E9B-A265-819CE803F210}" type="presOf" srcId="{1B1B1033-B97C-4B5F-A782-EF61DDCAA47B}" destId="{87908090-BB39-42EA-ABA1-EDBA2E65BC2E}" srcOrd="0" destOrd="0" presId="urn:microsoft.com/office/officeart/2017/3/layout/DropPinTimeline"/>
    <dgm:cxn modelId="{36156C2F-0E47-46D1-9212-14AB9C7E9736}" type="presOf" srcId="{79869777-BEA3-423E-8923-232CA99D6C05}" destId="{E3129E99-74E2-42A2-A529-2267C9368240}" srcOrd="0" destOrd="0" presId="urn:microsoft.com/office/officeart/2017/3/layout/DropPinTimeline"/>
    <dgm:cxn modelId="{678ABAC3-CA51-4905-8F9B-5AFE8ADB4E31}" srcId="{AC9EBA7A-C280-4D48-B837-0A85110069CA}" destId="{79869777-BEA3-423E-8923-232CA99D6C05}" srcOrd="0" destOrd="0" parTransId="{709C5F7D-40C4-4BD7-8D99-656025986094}" sibTransId="{DB9742A0-C746-4F86-A813-DAFE421D0210}"/>
    <dgm:cxn modelId="{C25CBAC6-A488-489F-8AEB-18FE419E777B}" type="presOf" srcId="{737C8346-CA8A-4481-A09D-808EE35B774F}" destId="{0469555C-8655-4B46-98F2-FE69C39DBBE8}" srcOrd="0" destOrd="0" presId="urn:microsoft.com/office/officeart/2017/3/layout/DropPinTimeline"/>
    <dgm:cxn modelId="{1165FC28-4798-4E98-9F5A-53B48C4783F8}" srcId="{9D504CC8-B777-45FE-B3A3-B1C59326E885}" destId="{737C8346-CA8A-4481-A09D-808EE35B774F}" srcOrd="0" destOrd="0" parTransId="{85990A8B-2F27-4572-B8DC-5FCBEE9ADFE1}" sibTransId="{DCF5FD4F-F42C-4D47-B407-93E8B1AFBB85}"/>
    <dgm:cxn modelId="{867744BB-72DC-4C1E-9053-56EFB3E44B30}" srcId="{98A7F090-C296-4E05-BCF4-F623F4EA6A28}" destId="{1CD2225F-C43F-4EB9-8ADC-58B66C53B941}" srcOrd="0" destOrd="0" parTransId="{BAF38F5F-2906-43EB-9D36-36C927B83763}" sibTransId="{98C91CDA-7644-4ECF-B99E-95BAECE8F170}"/>
    <dgm:cxn modelId="{B20563CA-BFD0-495E-A402-957F21DA0FD6}" srcId="{53F42CF9-8EFB-4DEB-9066-61EC93702753}" destId="{01713C54-46A9-401F-94EF-10DE78FB0661}" srcOrd="0" destOrd="0" parTransId="{81E35A5D-1FD3-4FD3-BD95-23B2108DE802}" sibTransId="{1B4E44EB-7AAD-47DD-B253-9AB766CEC5DF}"/>
    <dgm:cxn modelId="{2B68A962-C326-4E4E-B55B-FBC99CA4E19A}" type="presOf" srcId="{1D2F0FBB-11FB-4C27-8835-DDA8A5CE5DC1}" destId="{966D7537-8CC4-430D-9B8B-C85D5B9208FA}" srcOrd="0" destOrd="0" presId="urn:microsoft.com/office/officeart/2017/3/layout/DropPinTimeline"/>
    <dgm:cxn modelId="{DD8F4785-C905-4978-B5D0-9111C72182FE}" type="presOf" srcId="{5E03E7B1-E9E9-4DBA-BFBF-431A44BA7784}" destId="{79DEA8D6-E879-4AEC-9DAB-3C12D0F26A9D}" srcOrd="0" destOrd="0" presId="urn:microsoft.com/office/officeart/2017/3/layout/DropPinTimeline"/>
    <dgm:cxn modelId="{A43E28FA-469A-411F-9A18-2874466F2A0A}" srcId="{1B1B1033-B97C-4B5F-A782-EF61DDCAA47B}" destId="{5E03E7B1-E9E9-4DBA-BFBF-431A44BA7784}" srcOrd="0" destOrd="0" parTransId="{6080B69B-9C2A-4DD3-9E66-F0E57DB7F232}" sibTransId="{32141275-7EF0-41B0-9E51-D30170390F44}"/>
    <dgm:cxn modelId="{673E0512-E774-4C06-B728-9B1D0CBFE888}" type="presOf" srcId="{AC9EBA7A-C280-4D48-B837-0A85110069CA}" destId="{200981AF-BD38-4205-987F-C38B982B846A}" srcOrd="0" destOrd="0" presId="urn:microsoft.com/office/officeart/2017/3/layout/DropPinTimeline"/>
    <dgm:cxn modelId="{273A6D43-8370-4649-B52D-27A5D9690FCA}" srcId="{EEDD6296-BBE8-453D-B8E8-A994136ECCF8}" destId="{1D2F0FBB-11FB-4C27-8835-DDA8A5CE5DC1}" srcOrd="1" destOrd="0" parTransId="{493B9ED5-07C2-467F-89AA-E97A18A96635}" sibTransId="{82BB6F49-FE41-4F95-BCDA-2BE28ECD966D}"/>
    <dgm:cxn modelId="{EA7FE19A-3CF6-44EB-8F30-876E836F3FB3}" srcId="{EEDD6296-BBE8-453D-B8E8-A994136ECCF8}" destId="{9D504CC8-B777-45FE-B3A3-B1C59326E885}" srcOrd="4" destOrd="0" parTransId="{6B0A202B-0243-47D9-960E-5200CA7BD9CF}" sibTransId="{CCEB02FF-7DC3-4621-9B8C-B80D8974EC76}"/>
    <dgm:cxn modelId="{A77A7CDF-A77C-4342-9523-8B558D639D43}" type="presOf" srcId="{9D504CC8-B777-45FE-B3A3-B1C59326E885}" destId="{C6EE7356-AE45-4FDB-AD63-74A8F18560E6}" srcOrd="0" destOrd="0" presId="urn:microsoft.com/office/officeart/2017/3/layout/DropPinTimeline"/>
    <dgm:cxn modelId="{D6C67EDB-BBFC-4070-B210-D1F728181B71}" type="presOf" srcId="{98A7F090-C296-4E05-BCF4-F623F4EA6A28}" destId="{8BFC5A2D-DFA2-4495-AC69-F63F2E06A414}" srcOrd="0" destOrd="0" presId="urn:microsoft.com/office/officeart/2017/3/layout/DropPinTimeline"/>
    <dgm:cxn modelId="{FCBE85B1-8B24-4CB5-8857-E68003DD7442}" type="presOf" srcId="{0EDC7E39-BFC7-4FB8-8051-6F6A66560A5A}" destId="{416511F0-5D33-48EC-8217-D37389D4983B}" srcOrd="0" destOrd="0" presId="urn:microsoft.com/office/officeart/2017/3/layout/DropPinTimeline"/>
    <dgm:cxn modelId="{B1745234-F951-43FD-8EF9-4CB26081EE8C}" type="presOf" srcId="{53F42CF9-8EFB-4DEB-9066-61EC93702753}" destId="{B8948F88-CBF6-41C8-AC65-003764C45585}" srcOrd="0" destOrd="0" presId="urn:microsoft.com/office/officeart/2017/3/layout/DropPinTimeline"/>
    <dgm:cxn modelId="{575E93B5-50F5-40C9-B6C9-B39E35B809F4}" type="presOf" srcId="{1CD2225F-C43F-4EB9-8ADC-58B66C53B941}" destId="{CB20D26F-B49B-4164-ACBA-25293A44C9A9}" srcOrd="0" destOrd="0" presId="urn:microsoft.com/office/officeart/2017/3/layout/DropPinTimeline"/>
    <dgm:cxn modelId="{308ABDC7-6FCE-4E01-95D9-2FA42CE4BC7F}" srcId="{EEDD6296-BBE8-453D-B8E8-A994136ECCF8}" destId="{53F42CF9-8EFB-4DEB-9066-61EC93702753}" srcOrd="2" destOrd="0" parTransId="{C3397557-938C-4C58-BAB2-1053B656308E}" sibTransId="{C493F93C-2C75-4269-92AE-F194503C39DD}"/>
    <dgm:cxn modelId="{33642416-7905-447F-97E0-76A2EC58DD1C}" type="presOf" srcId="{01713C54-46A9-401F-94EF-10DE78FB0661}" destId="{FE25F267-F584-4339-8093-F9CD45900E6E}" srcOrd="0" destOrd="0" presId="urn:microsoft.com/office/officeart/2017/3/layout/DropPinTimeline"/>
    <dgm:cxn modelId="{8CD16B54-CEFC-4E42-BB11-750D6DBF7DF5}" srcId="{EEDD6296-BBE8-453D-B8E8-A994136ECCF8}" destId="{AC9EBA7A-C280-4D48-B837-0A85110069CA}" srcOrd="3" destOrd="0" parTransId="{F423302E-27EC-4969-BE13-0224EA4D37F9}" sibTransId="{FE566DE2-8850-4B08-AD9C-DB2790955C97}"/>
    <dgm:cxn modelId="{B647EF15-CEB2-42CF-95E6-BD86EE9EE3F6}" type="presParOf" srcId="{4AFB39FE-E90A-4DCE-8211-3FA51B68DD03}" destId="{45EC4FBB-B8EC-4CC1-8748-39BB734EA69D}" srcOrd="0" destOrd="0" presId="urn:microsoft.com/office/officeart/2017/3/layout/DropPinTimeline"/>
    <dgm:cxn modelId="{C08A5C10-2F9B-4637-B15F-AACFB5EA504B}" type="presParOf" srcId="{4AFB39FE-E90A-4DCE-8211-3FA51B68DD03}" destId="{24C5F702-69AE-4239-8DC1-DE3249DFA3CF}" srcOrd="1" destOrd="0" presId="urn:microsoft.com/office/officeart/2017/3/layout/DropPinTimeline"/>
    <dgm:cxn modelId="{E407EAEB-9A86-459D-9DB4-489518BD3B9F}" type="presParOf" srcId="{24C5F702-69AE-4239-8DC1-DE3249DFA3CF}" destId="{AF027383-C000-4466-A324-2E435F065697}" srcOrd="0" destOrd="0" presId="urn:microsoft.com/office/officeart/2017/3/layout/DropPinTimeline"/>
    <dgm:cxn modelId="{C3690DCD-056F-422E-AF27-4B6C1717588F}" type="presParOf" srcId="{AF027383-C000-4466-A324-2E435F065697}" destId="{651365E7-1BA0-4C76-A118-7C77004697DB}" srcOrd="0" destOrd="0" presId="urn:microsoft.com/office/officeart/2017/3/layout/DropPinTimeline"/>
    <dgm:cxn modelId="{094ECD69-0EC2-44AA-A7C3-961B3C33A25D}" type="presParOf" srcId="{AF027383-C000-4466-A324-2E435F065697}" destId="{5530FD21-290B-4B54-92C2-5B20A230E596}" srcOrd="1" destOrd="0" presId="urn:microsoft.com/office/officeart/2017/3/layout/DropPinTimeline"/>
    <dgm:cxn modelId="{59880B15-1E89-4804-BA1D-1D718CFEC1FE}" type="presParOf" srcId="{5530FD21-290B-4B54-92C2-5B20A230E596}" destId="{FCD0F04B-F792-4157-8335-EE20D0403FE2}" srcOrd="0" destOrd="0" presId="urn:microsoft.com/office/officeart/2017/3/layout/DropPinTimeline"/>
    <dgm:cxn modelId="{4B13B581-47DA-47F9-9E11-D21226F8AABB}" type="presParOf" srcId="{5530FD21-290B-4B54-92C2-5B20A230E596}" destId="{3D53E151-D5E5-4130-ABC3-DEAF4EFE71C9}" srcOrd="1" destOrd="0" presId="urn:microsoft.com/office/officeart/2017/3/layout/DropPinTimeline"/>
    <dgm:cxn modelId="{A267F520-9551-4028-B9DE-4098DD7863C2}" type="presParOf" srcId="{AF027383-C000-4466-A324-2E435F065697}" destId="{CB20D26F-B49B-4164-ACBA-25293A44C9A9}" srcOrd="2" destOrd="0" presId="urn:microsoft.com/office/officeart/2017/3/layout/DropPinTimeline"/>
    <dgm:cxn modelId="{B445155C-3E2C-4915-B039-B9F6C9E8D583}" type="presParOf" srcId="{AF027383-C000-4466-A324-2E435F065697}" destId="{8BFC5A2D-DFA2-4495-AC69-F63F2E06A414}" srcOrd="3" destOrd="0" presId="urn:microsoft.com/office/officeart/2017/3/layout/DropPinTimeline"/>
    <dgm:cxn modelId="{7587A592-E818-4BFF-8D53-153BEFBC9AC7}" type="presParOf" srcId="{AF027383-C000-4466-A324-2E435F065697}" destId="{DD366DCB-6506-4275-8022-35002C59941A}" srcOrd="4" destOrd="0" presId="urn:microsoft.com/office/officeart/2017/3/layout/DropPinTimeline"/>
    <dgm:cxn modelId="{AF3023CE-85BA-4748-A29F-C9187041BD8D}" type="presParOf" srcId="{AF027383-C000-4466-A324-2E435F065697}" destId="{3A296D03-469F-46DA-9D9B-7CEBA25ADB37}" srcOrd="5" destOrd="0" presId="urn:microsoft.com/office/officeart/2017/3/layout/DropPinTimeline"/>
    <dgm:cxn modelId="{F4B1577B-F5A3-4A04-A5BC-4FA91F1269BC}" type="presParOf" srcId="{24C5F702-69AE-4239-8DC1-DE3249DFA3CF}" destId="{DD42AA7C-0489-4C35-A169-541AF5B59803}" srcOrd="1" destOrd="0" presId="urn:microsoft.com/office/officeart/2017/3/layout/DropPinTimeline"/>
    <dgm:cxn modelId="{1B481CFA-AF58-44E2-9DAC-40F353169DEC}" type="presParOf" srcId="{24C5F702-69AE-4239-8DC1-DE3249DFA3CF}" destId="{648EFC27-D610-4577-8B78-854C084CB152}" srcOrd="2" destOrd="0" presId="urn:microsoft.com/office/officeart/2017/3/layout/DropPinTimeline"/>
    <dgm:cxn modelId="{0BA63329-521F-4D5B-9DFE-1B2550798888}" type="presParOf" srcId="{648EFC27-D610-4577-8B78-854C084CB152}" destId="{AF85DAC6-6305-4B71-8AF0-C88503B48874}" srcOrd="0" destOrd="0" presId="urn:microsoft.com/office/officeart/2017/3/layout/DropPinTimeline"/>
    <dgm:cxn modelId="{42AE099A-5A3C-4BBF-AD4E-06E4D57BA48E}" type="presParOf" srcId="{648EFC27-D610-4577-8B78-854C084CB152}" destId="{43EBE8CE-026B-4900-B7F4-59503435D503}" srcOrd="1" destOrd="0" presId="urn:microsoft.com/office/officeart/2017/3/layout/DropPinTimeline"/>
    <dgm:cxn modelId="{7C26849B-5DD7-4A78-A332-5EF138B437E4}" type="presParOf" srcId="{43EBE8CE-026B-4900-B7F4-59503435D503}" destId="{CADE5ED3-B226-4E30-BCF1-5C149A3C2B47}" srcOrd="0" destOrd="0" presId="urn:microsoft.com/office/officeart/2017/3/layout/DropPinTimeline"/>
    <dgm:cxn modelId="{950D1818-9BED-455A-9C1C-C4085DD51FEC}" type="presParOf" srcId="{43EBE8CE-026B-4900-B7F4-59503435D503}" destId="{3FFCB928-E062-4B84-8576-BEBDC7B256F7}" srcOrd="1" destOrd="0" presId="urn:microsoft.com/office/officeart/2017/3/layout/DropPinTimeline"/>
    <dgm:cxn modelId="{8D2816D5-83A5-4EDA-9201-5FB708CE9EF6}" type="presParOf" srcId="{648EFC27-D610-4577-8B78-854C084CB152}" destId="{416511F0-5D33-48EC-8217-D37389D4983B}" srcOrd="2" destOrd="0" presId="urn:microsoft.com/office/officeart/2017/3/layout/DropPinTimeline"/>
    <dgm:cxn modelId="{CE8092C8-981B-4C6E-B01C-035493D7444D}" type="presParOf" srcId="{648EFC27-D610-4577-8B78-854C084CB152}" destId="{966D7537-8CC4-430D-9B8B-C85D5B9208FA}" srcOrd="3" destOrd="0" presId="urn:microsoft.com/office/officeart/2017/3/layout/DropPinTimeline"/>
    <dgm:cxn modelId="{09795571-0F21-45E5-BD56-0CA2D734F7F0}" type="presParOf" srcId="{648EFC27-D610-4577-8B78-854C084CB152}" destId="{0E953A64-D0A5-4EE8-BEB8-2E1BCF170894}" srcOrd="4" destOrd="0" presId="urn:microsoft.com/office/officeart/2017/3/layout/DropPinTimeline"/>
    <dgm:cxn modelId="{1B9E1C1B-E0A4-4CB6-BB3E-FC714370ACD9}" type="presParOf" srcId="{648EFC27-D610-4577-8B78-854C084CB152}" destId="{64F1BC05-4678-440C-95FC-9100C8A98F4D}" srcOrd="5" destOrd="0" presId="urn:microsoft.com/office/officeart/2017/3/layout/DropPinTimeline"/>
    <dgm:cxn modelId="{B38D0BAB-C1AA-4AF3-8443-36CFEA5EF083}" type="presParOf" srcId="{24C5F702-69AE-4239-8DC1-DE3249DFA3CF}" destId="{906A864B-484D-4C04-8D0A-C523D1F7DC6D}" srcOrd="3" destOrd="0" presId="urn:microsoft.com/office/officeart/2017/3/layout/DropPinTimeline"/>
    <dgm:cxn modelId="{3D0BEE59-2EF8-4C6D-87ED-7BE7784D5086}" type="presParOf" srcId="{24C5F702-69AE-4239-8DC1-DE3249DFA3CF}" destId="{DE33CCA5-152B-46D3-932C-F850245CAEB5}" srcOrd="4" destOrd="0" presId="urn:microsoft.com/office/officeart/2017/3/layout/DropPinTimeline"/>
    <dgm:cxn modelId="{6F1B7E3E-9006-423F-AD06-D4830169355B}" type="presParOf" srcId="{DE33CCA5-152B-46D3-932C-F850245CAEB5}" destId="{2A4009CD-1293-4C6A-85EF-943115A7D870}" srcOrd="0" destOrd="0" presId="urn:microsoft.com/office/officeart/2017/3/layout/DropPinTimeline"/>
    <dgm:cxn modelId="{BCBD3A6F-4AA2-4884-B52A-01D4703768B3}" type="presParOf" srcId="{DE33CCA5-152B-46D3-932C-F850245CAEB5}" destId="{E8C05DDD-83E9-4707-99A0-113D8A22008C}" srcOrd="1" destOrd="0" presId="urn:microsoft.com/office/officeart/2017/3/layout/DropPinTimeline"/>
    <dgm:cxn modelId="{C79BDE0C-6CB7-4EFD-B691-10DDAD7698B2}" type="presParOf" srcId="{E8C05DDD-83E9-4707-99A0-113D8A22008C}" destId="{EE224684-C9AA-4F1D-9476-056F99E070A2}" srcOrd="0" destOrd="0" presId="urn:microsoft.com/office/officeart/2017/3/layout/DropPinTimeline"/>
    <dgm:cxn modelId="{80C395BE-1A99-42B2-9BF3-D404A963A61E}" type="presParOf" srcId="{E8C05DDD-83E9-4707-99A0-113D8A22008C}" destId="{A2702D8D-7242-4593-A43C-8DE0A8499045}" srcOrd="1" destOrd="0" presId="urn:microsoft.com/office/officeart/2017/3/layout/DropPinTimeline"/>
    <dgm:cxn modelId="{DA8B2047-813B-459D-BBE9-A6457AB99022}" type="presParOf" srcId="{DE33CCA5-152B-46D3-932C-F850245CAEB5}" destId="{FE25F267-F584-4339-8093-F9CD45900E6E}" srcOrd="2" destOrd="0" presId="urn:microsoft.com/office/officeart/2017/3/layout/DropPinTimeline"/>
    <dgm:cxn modelId="{4100B995-30A7-4DD6-A907-03958B144133}" type="presParOf" srcId="{DE33CCA5-152B-46D3-932C-F850245CAEB5}" destId="{B8948F88-CBF6-41C8-AC65-003764C45585}" srcOrd="3" destOrd="0" presId="urn:microsoft.com/office/officeart/2017/3/layout/DropPinTimeline"/>
    <dgm:cxn modelId="{8BA8424E-C331-4077-8E07-3CEA533242F4}" type="presParOf" srcId="{DE33CCA5-152B-46D3-932C-F850245CAEB5}" destId="{F64CD173-C4B1-407C-8D41-5D05E9897D44}" srcOrd="4" destOrd="0" presId="urn:microsoft.com/office/officeart/2017/3/layout/DropPinTimeline"/>
    <dgm:cxn modelId="{093C42AA-B463-4579-8F76-D838B7E2BD40}" type="presParOf" srcId="{DE33CCA5-152B-46D3-932C-F850245CAEB5}" destId="{E288DD68-EB0D-462E-8C00-2E9492D8FF8C}" srcOrd="5" destOrd="0" presId="urn:microsoft.com/office/officeart/2017/3/layout/DropPinTimeline"/>
    <dgm:cxn modelId="{902E3363-F954-430C-89D3-F6FD5EAAED9A}" type="presParOf" srcId="{24C5F702-69AE-4239-8DC1-DE3249DFA3CF}" destId="{F4CDA29A-7C90-4FDC-9813-F0103B5871DC}" srcOrd="5" destOrd="0" presId="urn:microsoft.com/office/officeart/2017/3/layout/DropPinTimeline"/>
    <dgm:cxn modelId="{52308209-67C7-4078-AA8D-CE3435CF3278}" type="presParOf" srcId="{24C5F702-69AE-4239-8DC1-DE3249DFA3CF}" destId="{FB3ADD8A-B90D-49EC-9B2A-FA1A3761B786}" srcOrd="6" destOrd="0" presId="urn:microsoft.com/office/officeart/2017/3/layout/DropPinTimeline"/>
    <dgm:cxn modelId="{27D05202-B532-423F-9F9D-A1CA65C5DDD4}" type="presParOf" srcId="{FB3ADD8A-B90D-49EC-9B2A-FA1A3761B786}" destId="{9D571003-C631-425D-8FF4-A7B3856FC400}" srcOrd="0" destOrd="0" presId="urn:microsoft.com/office/officeart/2017/3/layout/DropPinTimeline"/>
    <dgm:cxn modelId="{B4EE0162-B58D-4FAD-86B8-ED37BED079A0}" type="presParOf" srcId="{FB3ADD8A-B90D-49EC-9B2A-FA1A3761B786}" destId="{7D49446F-6145-43B9-B303-CF1DF6072311}" srcOrd="1" destOrd="0" presId="urn:microsoft.com/office/officeart/2017/3/layout/DropPinTimeline"/>
    <dgm:cxn modelId="{BBE24189-2656-4521-AC34-4F7CD26744E6}" type="presParOf" srcId="{7D49446F-6145-43B9-B303-CF1DF6072311}" destId="{B01F6B53-867F-4E87-BD38-8787094FF20A}" srcOrd="0" destOrd="0" presId="urn:microsoft.com/office/officeart/2017/3/layout/DropPinTimeline"/>
    <dgm:cxn modelId="{3369AE8A-0A3E-4B22-A357-4418ADC00FFB}" type="presParOf" srcId="{7D49446F-6145-43B9-B303-CF1DF6072311}" destId="{6B4E990D-18A4-4030-8F93-380E73728B5D}" srcOrd="1" destOrd="0" presId="urn:microsoft.com/office/officeart/2017/3/layout/DropPinTimeline"/>
    <dgm:cxn modelId="{FF2FE96F-5261-4AAA-9B16-25CF37EA56AA}" type="presParOf" srcId="{FB3ADD8A-B90D-49EC-9B2A-FA1A3761B786}" destId="{E3129E99-74E2-42A2-A529-2267C9368240}" srcOrd="2" destOrd="0" presId="urn:microsoft.com/office/officeart/2017/3/layout/DropPinTimeline"/>
    <dgm:cxn modelId="{C7A5E8DD-3E7F-4B3E-AED5-881F1E431337}" type="presParOf" srcId="{FB3ADD8A-B90D-49EC-9B2A-FA1A3761B786}" destId="{200981AF-BD38-4205-987F-C38B982B846A}" srcOrd="3" destOrd="0" presId="urn:microsoft.com/office/officeart/2017/3/layout/DropPinTimeline"/>
    <dgm:cxn modelId="{F6EE2E72-EAAB-4AE6-AF08-599477171ADB}" type="presParOf" srcId="{FB3ADD8A-B90D-49EC-9B2A-FA1A3761B786}" destId="{1CCE3637-F0A5-482B-BB6C-C08B3925EA92}" srcOrd="4" destOrd="0" presId="urn:microsoft.com/office/officeart/2017/3/layout/DropPinTimeline"/>
    <dgm:cxn modelId="{BF5C5A3F-9B23-4379-82DC-283761F6B895}" type="presParOf" srcId="{FB3ADD8A-B90D-49EC-9B2A-FA1A3761B786}" destId="{EA436C4E-0039-42FD-9406-1F4C2448173E}" srcOrd="5" destOrd="0" presId="urn:microsoft.com/office/officeart/2017/3/layout/DropPinTimeline"/>
    <dgm:cxn modelId="{39A45F67-734A-4E43-A07B-2681FD1FA4EB}" type="presParOf" srcId="{24C5F702-69AE-4239-8DC1-DE3249DFA3CF}" destId="{87D71105-2F0F-4A8A-B03A-0C9126FFD763}" srcOrd="7" destOrd="0" presId="urn:microsoft.com/office/officeart/2017/3/layout/DropPinTimeline"/>
    <dgm:cxn modelId="{4C09DA8C-39F2-45D6-A9F5-A32CB7D24C3F}" type="presParOf" srcId="{24C5F702-69AE-4239-8DC1-DE3249DFA3CF}" destId="{FEB7B1CB-614F-44A0-8F73-1F0190AC738E}" srcOrd="8" destOrd="0" presId="urn:microsoft.com/office/officeart/2017/3/layout/DropPinTimeline"/>
    <dgm:cxn modelId="{1878CD3F-F4A2-4DAC-ABDE-F396AACD1F2C}" type="presParOf" srcId="{FEB7B1CB-614F-44A0-8F73-1F0190AC738E}" destId="{4D18A92B-98E8-4FFE-B4EB-D936D69113AC}" srcOrd="0" destOrd="0" presId="urn:microsoft.com/office/officeart/2017/3/layout/DropPinTimeline"/>
    <dgm:cxn modelId="{0EBE44D5-0C87-4675-8064-9161F9EC8DB7}" type="presParOf" srcId="{FEB7B1CB-614F-44A0-8F73-1F0190AC738E}" destId="{2E72D6D5-218B-4D2B-9EBF-996BC0D1880E}" srcOrd="1" destOrd="0" presId="urn:microsoft.com/office/officeart/2017/3/layout/DropPinTimeline"/>
    <dgm:cxn modelId="{36E3E467-B5F2-42D9-841B-C6BBA13F923D}" type="presParOf" srcId="{2E72D6D5-218B-4D2B-9EBF-996BC0D1880E}" destId="{B67182B2-FFE8-42D7-A071-90CCA9C2C808}" srcOrd="0" destOrd="0" presId="urn:microsoft.com/office/officeart/2017/3/layout/DropPinTimeline"/>
    <dgm:cxn modelId="{7E3A0C0E-F7C6-491D-B139-7B6EBAB8077F}" type="presParOf" srcId="{2E72D6D5-218B-4D2B-9EBF-996BC0D1880E}" destId="{CA921C5E-2604-4DFD-BFD6-B46E29D9D3B7}" srcOrd="1" destOrd="0" presId="urn:microsoft.com/office/officeart/2017/3/layout/DropPinTimeline"/>
    <dgm:cxn modelId="{A8B2B431-26A5-4F1A-863E-982D4370BD49}" type="presParOf" srcId="{FEB7B1CB-614F-44A0-8F73-1F0190AC738E}" destId="{0469555C-8655-4B46-98F2-FE69C39DBBE8}" srcOrd="2" destOrd="0" presId="urn:microsoft.com/office/officeart/2017/3/layout/DropPinTimeline"/>
    <dgm:cxn modelId="{00A8C628-788A-4BF0-A7E7-8034580AF4CE}" type="presParOf" srcId="{FEB7B1CB-614F-44A0-8F73-1F0190AC738E}" destId="{C6EE7356-AE45-4FDB-AD63-74A8F18560E6}" srcOrd="3" destOrd="0" presId="urn:microsoft.com/office/officeart/2017/3/layout/DropPinTimeline"/>
    <dgm:cxn modelId="{7C46C3D5-BA85-4EB7-A3F8-79FC68EDB1FD}" type="presParOf" srcId="{FEB7B1CB-614F-44A0-8F73-1F0190AC738E}" destId="{7AD51DCE-EA3E-4D97-90B1-CB38E3C99722}" srcOrd="4" destOrd="0" presId="urn:microsoft.com/office/officeart/2017/3/layout/DropPinTimeline"/>
    <dgm:cxn modelId="{DB2CFC82-FC83-4D49-874C-E653A5CD46C3}" type="presParOf" srcId="{FEB7B1CB-614F-44A0-8F73-1F0190AC738E}" destId="{C622774D-6148-4884-B546-D2219A79C115}" srcOrd="5" destOrd="0" presId="urn:microsoft.com/office/officeart/2017/3/layout/DropPinTimeline"/>
    <dgm:cxn modelId="{9CFDAAD3-7680-40EF-BD15-C90FDBED0201}" type="presParOf" srcId="{24C5F702-69AE-4239-8DC1-DE3249DFA3CF}" destId="{1EB01395-B8B9-4AE2-9043-B8411E5E4A23}" srcOrd="9" destOrd="0" presId="urn:microsoft.com/office/officeart/2017/3/layout/DropPinTimeline"/>
    <dgm:cxn modelId="{AA96B3B8-09D3-4CF7-BF7B-C767ECE2C807}" type="presParOf" srcId="{24C5F702-69AE-4239-8DC1-DE3249DFA3CF}" destId="{9FF521F6-6A43-45B8-8FF6-35D93CC4D566}" srcOrd="10" destOrd="0" presId="urn:microsoft.com/office/officeart/2017/3/layout/DropPinTimeline"/>
    <dgm:cxn modelId="{25E26549-25F2-43B1-8C0C-0A6898777F5C}" type="presParOf" srcId="{9FF521F6-6A43-45B8-8FF6-35D93CC4D566}" destId="{4E61EB6C-2EE6-4466-B6B2-AD411C02930F}" srcOrd="0" destOrd="0" presId="urn:microsoft.com/office/officeart/2017/3/layout/DropPinTimeline"/>
    <dgm:cxn modelId="{D8276F11-3D50-490A-B581-086E0A614F1E}" type="presParOf" srcId="{9FF521F6-6A43-45B8-8FF6-35D93CC4D566}" destId="{C214A46E-7F8A-4726-9865-99F5C24A96DF}" srcOrd="1" destOrd="0" presId="urn:microsoft.com/office/officeart/2017/3/layout/DropPinTimeline"/>
    <dgm:cxn modelId="{67E2C92F-C658-4419-9E85-E65E739D952D}" type="presParOf" srcId="{C214A46E-7F8A-4726-9865-99F5C24A96DF}" destId="{B497D40E-5114-4D22-B472-B4777422187E}" srcOrd="0" destOrd="0" presId="urn:microsoft.com/office/officeart/2017/3/layout/DropPinTimeline"/>
    <dgm:cxn modelId="{2D941AF8-F19A-4803-AA89-012CC40844DE}" type="presParOf" srcId="{C214A46E-7F8A-4726-9865-99F5C24A96DF}" destId="{EB5D770A-64A9-4E93-A621-59DD657ABF7E}" srcOrd="1" destOrd="0" presId="urn:microsoft.com/office/officeart/2017/3/layout/DropPinTimeline"/>
    <dgm:cxn modelId="{8EF6AD21-3CDC-494B-B766-2858E9B5D020}" type="presParOf" srcId="{9FF521F6-6A43-45B8-8FF6-35D93CC4D566}" destId="{79DEA8D6-E879-4AEC-9DAB-3C12D0F26A9D}" srcOrd="2" destOrd="0" presId="urn:microsoft.com/office/officeart/2017/3/layout/DropPinTimeline"/>
    <dgm:cxn modelId="{6B7DF081-81EF-4BA8-AD1C-EA41EAB73442}" type="presParOf" srcId="{9FF521F6-6A43-45B8-8FF6-35D93CC4D566}" destId="{87908090-BB39-42EA-ABA1-EDBA2E65BC2E}" srcOrd="3" destOrd="0" presId="urn:microsoft.com/office/officeart/2017/3/layout/DropPinTimeline"/>
    <dgm:cxn modelId="{B6457572-9955-4CFE-831B-85B2A7B4D53A}" type="presParOf" srcId="{9FF521F6-6A43-45B8-8FF6-35D93CC4D566}" destId="{57157192-CA88-42BD-A03D-E163BAFDEF91}" srcOrd="4" destOrd="0" presId="urn:microsoft.com/office/officeart/2017/3/layout/DropPinTimeline"/>
    <dgm:cxn modelId="{FC761153-F66D-4328-93DF-1FE6D34ECD0E}" type="presParOf" srcId="{9FF521F6-6A43-45B8-8FF6-35D93CC4D566}" destId="{15DC9503-E852-4D22-A27D-32D6BEBD4600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DD6296-BBE8-453D-B8E8-A994136ECCF8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A7F090-C296-4E05-BCF4-F623F4EA6A28}">
      <dgm:prSet phldr="0"/>
      <dgm:spPr/>
      <dgm:t>
        <a:bodyPr/>
        <a:lstStyle/>
        <a:p>
          <a:pPr rtl="0">
            <a:defRPr b="1"/>
          </a:pPr>
          <a:r>
            <a:rPr lang="en-US" b="0" i="0" u="none" strike="noStrike" cap="none" baseline="0" noProof="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1. PROCTOSIGMOIDOSCOPY</a:t>
          </a:r>
          <a:endParaRPr lang="en-US" b="1" i="0" u="none" strike="noStrike" cap="none" baseline="0" noProof="0" dirty="0">
            <a:solidFill>
              <a:schemeClr val="accent1">
                <a:lumMod val="75000"/>
              </a:schemeClr>
            </a:solidFill>
            <a:latin typeface="Franklin Gothic Demi"/>
          </a:endParaRPr>
        </a:p>
      </dgm:t>
    </dgm:pt>
    <dgm:pt modelId="{4E0F2C68-ACBA-4CE1-8567-7B1FF0F7BE22}" type="parTrans" cxnId="{6DDDA0DD-DF45-4A87-B804-D37456FDDAED}">
      <dgm:prSet/>
      <dgm:spPr/>
      <dgm:t>
        <a:bodyPr/>
        <a:lstStyle/>
        <a:p>
          <a:endParaRPr lang="en-US"/>
        </a:p>
      </dgm:t>
    </dgm:pt>
    <dgm:pt modelId="{B2B41638-1199-4377-AD3C-930A8D7883BA}" type="sibTrans" cxnId="{6DDDA0DD-DF45-4A87-B804-D37456FDDAED}">
      <dgm:prSet/>
      <dgm:spPr/>
      <dgm:t>
        <a:bodyPr/>
        <a:lstStyle/>
        <a:p>
          <a:endParaRPr lang="en-US"/>
        </a:p>
      </dgm:t>
    </dgm:pt>
    <dgm:pt modelId="{1CD2225F-C43F-4EB9-8ADC-58B66C53B941}">
      <dgm:prSet/>
      <dgm:spPr/>
      <dgm:t>
        <a:bodyPr/>
        <a:lstStyle/>
        <a:p>
          <a:r>
            <a:rPr lang="en-US" dirty="0">
              <a:latin typeface="Franklin Gothic Demi" panose="020B0502020104020203"/>
            </a:rPr>
            <a:t>USE A SMALL MAYO STAND TO SET UP SIGMOIDOSCOPE &amp; SIGMOID KIT.</a:t>
          </a:r>
          <a:endParaRPr lang="en-US" dirty="0"/>
        </a:p>
      </dgm:t>
    </dgm:pt>
    <dgm:pt modelId="{BAF38F5F-2906-43EB-9D36-36C927B83763}" type="parTrans" cxnId="{867744BB-72DC-4C1E-9053-56EFB3E44B30}">
      <dgm:prSet/>
      <dgm:spPr/>
      <dgm:t>
        <a:bodyPr/>
        <a:lstStyle/>
        <a:p>
          <a:endParaRPr lang="en-US"/>
        </a:p>
      </dgm:t>
    </dgm:pt>
    <dgm:pt modelId="{98C91CDA-7644-4ECF-B99E-95BAECE8F170}" type="sibTrans" cxnId="{867744BB-72DC-4C1E-9053-56EFB3E44B30}">
      <dgm:prSet/>
      <dgm:spPr/>
      <dgm:t>
        <a:bodyPr/>
        <a:lstStyle/>
        <a:p>
          <a:endParaRPr lang="en-US"/>
        </a:p>
      </dgm:t>
    </dgm:pt>
    <dgm:pt modelId="{1D2F0FBB-11FB-4C27-8835-DDA8A5CE5DC1}">
      <dgm:prSet phldr="0"/>
      <dgm:spPr/>
      <dgm:t>
        <a:bodyPr/>
        <a:lstStyle/>
        <a:p>
          <a:pPr rtl="0">
            <a:defRPr b="1"/>
          </a:pPr>
          <a:r>
            <a:rPr lang="en-US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2. SKIN </a:t>
          </a:r>
          <a:r>
            <a:rPr lang="en-US" b="1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PREP</a:t>
          </a:r>
        </a:p>
      </dgm:t>
    </dgm:pt>
    <dgm:pt modelId="{493B9ED5-07C2-467F-89AA-E97A18A96635}" type="parTrans" cxnId="{273A6D43-8370-4649-B52D-27A5D9690FCA}">
      <dgm:prSet/>
      <dgm:spPr/>
      <dgm:t>
        <a:bodyPr/>
        <a:lstStyle/>
        <a:p>
          <a:endParaRPr lang="en-US"/>
        </a:p>
      </dgm:t>
    </dgm:pt>
    <dgm:pt modelId="{82BB6F49-FE41-4F95-BCDA-2BE28ECD966D}" type="sibTrans" cxnId="{273A6D43-8370-4649-B52D-27A5D9690FCA}">
      <dgm:prSet/>
      <dgm:spPr/>
      <dgm:t>
        <a:bodyPr/>
        <a:lstStyle/>
        <a:p>
          <a:endParaRPr lang="en-US"/>
        </a:p>
      </dgm:t>
    </dgm:pt>
    <dgm:pt modelId="{53F42CF9-8EFB-4DEB-9066-61EC93702753}">
      <dgm:prSet phldr="0"/>
      <dgm:spPr/>
      <dgm:t>
        <a:bodyPr/>
        <a:lstStyle/>
        <a:p>
          <a:pPr rtl="0">
            <a:defRPr b="1"/>
          </a:pPr>
          <a:r>
            <a:rPr lang="en-US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3. DRAPE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C3397557-938C-4C58-BAB2-1053B656308E}" type="parTrans" cxnId="{308ABDC7-6FCE-4E01-95D9-2FA42CE4BC7F}">
      <dgm:prSet/>
      <dgm:spPr/>
      <dgm:t>
        <a:bodyPr/>
        <a:lstStyle/>
        <a:p>
          <a:endParaRPr lang="en-US"/>
        </a:p>
      </dgm:t>
    </dgm:pt>
    <dgm:pt modelId="{C493F93C-2C75-4269-92AE-F194503C39DD}" type="sibTrans" cxnId="{308ABDC7-6FCE-4E01-95D9-2FA42CE4BC7F}">
      <dgm:prSet/>
      <dgm:spPr/>
      <dgm:t>
        <a:bodyPr/>
        <a:lstStyle/>
        <a:p>
          <a:endParaRPr lang="en-US"/>
        </a:p>
      </dgm:t>
    </dgm:pt>
    <dgm:pt modelId="{01713C54-46A9-401F-94EF-10DE78FB0661}">
      <dgm:prSet/>
      <dgm:spPr/>
      <dgm:t>
        <a:bodyPr/>
        <a:lstStyle/>
        <a:p>
          <a:r>
            <a:rPr lang="en-US" dirty="0">
              <a:latin typeface="Franklin Gothic Demi" panose="020B0502020104020203"/>
            </a:rPr>
            <a:t>SCRUB TECH CAN BEGIN TO DRAPE, USING A STRAIGHT MAYO SCISSOR CREATE A BIGGER SURGICAL SITE.</a:t>
          </a:r>
          <a:endParaRPr lang="en-US" dirty="0"/>
        </a:p>
      </dgm:t>
    </dgm:pt>
    <dgm:pt modelId="{81E35A5D-1FD3-4FD3-BD95-23B2108DE802}" type="parTrans" cxnId="{B20563CA-BFD0-495E-A402-957F21DA0FD6}">
      <dgm:prSet/>
      <dgm:spPr/>
      <dgm:t>
        <a:bodyPr/>
        <a:lstStyle/>
        <a:p>
          <a:endParaRPr lang="en-US"/>
        </a:p>
      </dgm:t>
    </dgm:pt>
    <dgm:pt modelId="{1B4E44EB-7AAD-47DD-B253-9AB766CEC5DF}" type="sibTrans" cxnId="{B20563CA-BFD0-495E-A402-957F21DA0FD6}">
      <dgm:prSet/>
      <dgm:spPr/>
      <dgm:t>
        <a:bodyPr/>
        <a:lstStyle/>
        <a:p>
          <a:endParaRPr lang="en-US"/>
        </a:p>
      </dgm:t>
    </dgm:pt>
    <dgm:pt modelId="{AC9EBA7A-C280-4D48-B837-0A85110069CA}">
      <dgm:prSet phldr="0"/>
      <dgm:spPr/>
      <dgm:t>
        <a:bodyPr/>
        <a:lstStyle/>
        <a:p>
          <a:pPr rtl="0">
            <a:defRPr b="1"/>
          </a:pPr>
          <a:r>
            <a:rPr lang="en-US" b="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5. IMPLANT </a:t>
          </a:r>
          <a:endParaRPr lang="en-US" b="1" dirty="0">
            <a:solidFill>
              <a:schemeClr val="accent1">
                <a:lumMod val="75000"/>
              </a:schemeClr>
            </a:solidFill>
            <a:latin typeface="Franklin Gothic Demi" panose="020B0502020104020203"/>
          </a:endParaRPr>
        </a:p>
      </dgm:t>
    </dgm:pt>
    <dgm:pt modelId="{F423302E-27EC-4969-BE13-0224EA4D37F9}" type="parTrans" cxnId="{8CD16B54-CEFC-4E42-BB11-750D6DBF7DF5}">
      <dgm:prSet/>
      <dgm:spPr/>
      <dgm:t>
        <a:bodyPr/>
        <a:lstStyle/>
        <a:p>
          <a:endParaRPr lang="en-US"/>
        </a:p>
      </dgm:t>
    </dgm:pt>
    <dgm:pt modelId="{FE566DE2-8850-4B08-AD9C-DB2790955C97}" type="sibTrans" cxnId="{8CD16B54-CEFC-4E42-BB11-750D6DBF7DF5}">
      <dgm:prSet/>
      <dgm:spPr/>
      <dgm:t>
        <a:bodyPr/>
        <a:lstStyle/>
        <a:p>
          <a:endParaRPr lang="en-US"/>
        </a:p>
      </dgm:t>
    </dgm:pt>
    <dgm:pt modelId="{1B1B1033-B97C-4B5F-A782-EF61DDCAA47B}">
      <dgm:prSet phldr="0"/>
      <dgm:spPr/>
      <dgm:t>
        <a:bodyPr/>
        <a:lstStyle/>
        <a:p>
          <a:pPr rtl="0">
            <a:defRPr b="1"/>
          </a:pPr>
          <a:r>
            <a:rPr lang="en-US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6. CLOSE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F1CFACF6-2877-43E7-90E4-C06CB06D5268}" type="parTrans" cxnId="{C3EB0CDF-1AC7-4EC5-94EA-55C868D3AA1F}">
      <dgm:prSet/>
      <dgm:spPr/>
      <dgm:t>
        <a:bodyPr/>
        <a:lstStyle/>
        <a:p>
          <a:endParaRPr lang="en-US"/>
        </a:p>
      </dgm:t>
    </dgm:pt>
    <dgm:pt modelId="{574B93D5-C60E-4881-8C8F-79A8CE6133E6}" type="sibTrans" cxnId="{C3EB0CDF-1AC7-4EC5-94EA-55C868D3AA1F}">
      <dgm:prSet/>
      <dgm:spPr/>
      <dgm:t>
        <a:bodyPr/>
        <a:lstStyle/>
        <a:p>
          <a:endParaRPr lang="en-US"/>
        </a:p>
      </dgm:t>
    </dgm:pt>
    <dgm:pt modelId="{5E03E7B1-E9E9-4DBA-BFBF-431A44BA7784}">
      <dgm:prSet/>
      <dgm:spPr/>
      <dgm:t>
        <a:bodyPr/>
        <a:lstStyle/>
        <a:p>
          <a:pPr rtl="0"/>
          <a:r>
            <a:rPr lang="en-US" b="0" dirty="0">
              <a:latin typeface="Franklin Gothic Demi" panose="020B0502020104020203"/>
            </a:rPr>
            <a:t>CREATE A BOLSTER USING 4 ½ IN. KERLIX ROLL (FOLD KERLIX IN 3 LAYERS), LOAD A  MAYO TROCAR NEEDLE W/ (#2) SILK TIES TO HOLD VAG. TEMPLATE AND BOLSTER IN PLACE. (REPEAT A TOTAL OF 4 TIMES.)   </a:t>
          </a:r>
          <a:endParaRPr lang="en-US" b="0" dirty="0"/>
        </a:p>
      </dgm:t>
    </dgm:pt>
    <dgm:pt modelId="{6080B69B-9C2A-4DD3-9E66-F0E57DB7F232}" type="parTrans" cxnId="{A43E28FA-469A-411F-9A18-2874466F2A0A}">
      <dgm:prSet/>
      <dgm:spPr/>
      <dgm:t>
        <a:bodyPr/>
        <a:lstStyle/>
        <a:p>
          <a:endParaRPr lang="en-US"/>
        </a:p>
      </dgm:t>
    </dgm:pt>
    <dgm:pt modelId="{32141275-7EF0-41B0-9E51-D30170390F44}" type="sibTrans" cxnId="{A43E28FA-469A-411F-9A18-2874466F2A0A}">
      <dgm:prSet/>
      <dgm:spPr/>
      <dgm:t>
        <a:bodyPr/>
        <a:lstStyle/>
        <a:p>
          <a:endParaRPr lang="en-US"/>
        </a:p>
      </dgm:t>
    </dgm:pt>
    <dgm:pt modelId="{0EDC7E39-BFC7-4FB8-8051-6F6A66560A5A}">
      <dgm:prSet phldr="0"/>
      <dgm:spPr/>
      <dgm:t>
        <a:bodyPr/>
        <a:lstStyle/>
        <a:p>
          <a:r>
            <a:rPr lang="en-US" b="0" dirty="0">
              <a:latin typeface="Franklin Gothic Demi" panose="020B0502020104020203"/>
            </a:rPr>
            <a:t>CIRCULATING NURSE CAN BEGIN SKIN PREP</a:t>
          </a:r>
          <a:r>
            <a:rPr lang="en-US" b="0" dirty="0"/>
            <a:t>.</a:t>
          </a:r>
          <a:r>
            <a:rPr lang="en-US" b="0" dirty="0">
              <a:latin typeface="Franklin Gothic Demi" panose="020B0502020104020203"/>
            </a:rPr>
            <a:t> </a:t>
          </a:r>
          <a:endParaRPr lang="en-US" dirty="0"/>
        </a:p>
      </dgm:t>
    </dgm:pt>
    <dgm:pt modelId="{2412C12C-4B2C-4CF4-9215-7820BE465AD9}" type="parTrans" cxnId="{4C9C630A-BD13-4FFE-B5EA-23259586790A}">
      <dgm:prSet/>
      <dgm:spPr/>
    </dgm:pt>
    <dgm:pt modelId="{C08E34D4-587E-437C-A93B-9613D3E0AD57}" type="sibTrans" cxnId="{4C9C630A-BD13-4FFE-B5EA-23259586790A}">
      <dgm:prSet/>
      <dgm:spPr/>
      <dgm:t>
        <a:bodyPr/>
        <a:lstStyle/>
        <a:p>
          <a:endParaRPr lang="en-US"/>
        </a:p>
      </dgm:t>
    </dgm:pt>
    <dgm:pt modelId="{79869777-BEA3-423E-8923-232CA99D6C05}">
      <dgm:prSet phldr="0"/>
      <dgm:spPr/>
      <dgm:t>
        <a:bodyPr/>
        <a:lstStyle/>
        <a:p>
          <a:pPr rtl="0"/>
          <a:r>
            <a:rPr lang="en-US" b="0" dirty="0">
              <a:latin typeface="Franklin Gothic Demi" panose="020B0502020104020203"/>
            </a:rPr>
            <a:t>LOCAL </a:t>
          </a:r>
          <a:r>
            <a:rPr lang="en-US" b="0" dirty="0"/>
            <a:t>(IF </a:t>
          </a:r>
          <a:r>
            <a:rPr lang="en-US" b="0" dirty="0">
              <a:latin typeface="Franklin Gothic Demi" panose="020B0502020104020203"/>
            </a:rPr>
            <a:t>APPLICABLE</a:t>
          </a:r>
          <a:r>
            <a:rPr lang="en-US" b="0" dirty="0"/>
            <a:t>) </a:t>
          </a:r>
          <a:r>
            <a:rPr lang="en-US" b="0" dirty="0">
              <a:latin typeface="Franklin Gothic Demi" panose="020B0502020104020203"/>
            </a:rPr>
            <a:t>LOAD TAPER NEEDLES TRACTION</a:t>
          </a:r>
          <a:r>
            <a:rPr lang="en-US" b="0" dirty="0"/>
            <a:t> SUTURES</a:t>
          </a:r>
          <a:r>
            <a:rPr lang="en-US" b="0" dirty="0">
              <a:latin typeface="Franklin Gothic Demi" panose="020B0502020104020203"/>
            </a:rPr>
            <a:t> X 2</a:t>
          </a:r>
          <a:r>
            <a:rPr lang="en-US" b="0" dirty="0"/>
            <a:t>, IMPLANT FLEXINEEDLES, GOLD ANCHOR MARKER SEEDS</a:t>
          </a:r>
          <a:r>
            <a:rPr lang="en-US" b="0" dirty="0">
              <a:latin typeface="Franklin Gothic Demi" panose="020B0502020104020203"/>
            </a:rPr>
            <a:t> (INTIAL IMPLANT).</a:t>
          </a:r>
          <a:r>
            <a:rPr lang="en-US" dirty="0">
              <a:latin typeface="Franklin Gothic Demi" panose="020B0502020104020203"/>
            </a:rPr>
            <a:t> </a:t>
          </a:r>
          <a:endParaRPr lang="en-US" dirty="0"/>
        </a:p>
      </dgm:t>
    </dgm:pt>
    <dgm:pt modelId="{709C5F7D-40C4-4BD7-8D99-656025986094}" type="parTrans" cxnId="{678ABAC3-CA51-4905-8F9B-5AFE8ADB4E31}">
      <dgm:prSet/>
      <dgm:spPr/>
    </dgm:pt>
    <dgm:pt modelId="{DB9742A0-C746-4F86-A813-DAFE421D0210}" type="sibTrans" cxnId="{678ABAC3-CA51-4905-8F9B-5AFE8ADB4E31}">
      <dgm:prSet/>
      <dgm:spPr/>
      <dgm:t>
        <a:bodyPr/>
        <a:lstStyle/>
        <a:p>
          <a:endParaRPr lang="en-US"/>
        </a:p>
      </dgm:t>
    </dgm:pt>
    <dgm:pt modelId="{E0A165DC-6490-4454-B776-B75BD1E8005E}">
      <dgm:prSet phldr="0"/>
      <dgm:spPr/>
      <dgm:t>
        <a:bodyPr/>
        <a:lstStyle/>
        <a:p>
          <a:pPr rtl="0">
            <a:defRPr b="1"/>
          </a:pPr>
          <a:r>
            <a:rPr lang="en-US" b="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4. CYSTOSCOPY</a:t>
          </a:r>
        </a:p>
      </dgm:t>
    </dgm:pt>
    <dgm:pt modelId="{69867F67-3194-4E50-AA2D-E76024B4065B}" type="parTrans" cxnId="{42339A45-2778-4819-A83D-65B55306196F}">
      <dgm:prSet/>
      <dgm:spPr/>
    </dgm:pt>
    <dgm:pt modelId="{BC680D7D-7CF9-4AAC-9BCA-7CEF2DFFB6A8}" type="sibTrans" cxnId="{42339A45-2778-4819-A83D-65B55306196F}">
      <dgm:prSet/>
      <dgm:spPr/>
    </dgm:pt>
    <dgm:pt modelId="{65D0D941-358D-4680-9980-9052B6BCA8B4}">
      <dgm:prSet phldr="0"/>
      <dgm:spPr/>
      <dgm:t>
        <a:bodyPr/>
        <a:lstStyle/>
        <a:p>
          <a:r>
            <a:rPr lang="en-US" b="0" dirty="0">
              <a:latin typeface="Franklin Gothic Demi" panose="020B0502020104020203"/>
            </a:rPr>
            <a:t>EXAMINE BLADDER (IF DOCTOR REQUEST)</a:t>
          </a:r>
        </a:p>
      </dgm:t>
    </dgm:pt>
    <dgm:pt modelId="{DFDC2704-626E-471D-82DC-00F3B9C15B24}" type="parTrans" cxnId="{8D002032-9238-43F5-9101-19498C2E4173}">
      <dgm:prSet/>
      <dgm:spPr/>
    </dgm:pt>
    <dgm:pt modelId="{A0775F4C-4298-4C51-9875-619C7082D42E}" type="sibTrans" cxnId="{8D002032-9238-43F5-9101-19498C2E4173}">
      <dgm:prSet/>
      <dgm:spPr/>
    </dgm:pt>
    <dgm:pt modelId="{A493F3F2-F900-4BEC-ABE2-E77888D3377B}" type="pres">
      <dgm:prSet presAssocID="{EEDD6296-BBE8-453D-B8E8-A994136ECCF8}" presName="root" presStyleCnt="0">
        <dgm:presLayoutVars>
          <dgm:chMax/>
          <dgm:chPref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9533C23-786F-4942-ADA3-0D7C9C4A759A}" type="pres">
      <dgm:prSet presAssocID="{EEDD6296-BBE8-453D-B8E8-A994136ECCF8}" presName="divider" presStyleLbl="fgAcc1" presStyleIdx="0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gm:spPr>
    </dgm:pt>
    <dgm:pt modelId="{E29B1E54-9A90-455A-BC38-96AF382A4BDA}" type="pres">
      <dgm:prSet presAssocID="{EEDD6296-BBE8-453D-B8E8-A994136ECCF8}" presName="nodes" presStyleCnt="0">
        <dgm:presLayoutVars>
          <dgm:chMax/>
          <dgm:chPref/>
          <dgm:animLvl val="lvl"/>
        </dgm:presLayoutVars>
      </dgm:prSet>
      <dgm:spPr/>
    </dgm:pt>
    <dgm:pt modelId="{FFDDC8C7-1F59-41CE-B4C4-3D5979A19945}" type="pres">
      <dgm:prSet presAssocID="{98A7F090-C296-4E05-BCF4-F623F4EA6A28}" presName="composite" presStyleCnt="0"/>
      <dgm:spPr/>
    </dgm:pt>
    <dgm:pt modelId="{26FB1063-1955-4818-A62A-898CF87F52F6}" type="pres">
      <dgm:prSet presAssocID="{98A7F090-C296-4E05-BCF4-F623F4EA6A28}" presName="ConnectorPoint" presStyleLbl="lnNode1" presStyleIdx="0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898DB827-BDD5-4741-A470-D3A1FDE2175F}" type="pres">
      <dgm:prSet presAssocID="{98A7F090-C296-4E05-BCF4-F623F4EA6A28}" presName="DropPinPlaceHolder" presStyleCnt="0"/>
      <dgm:spPr/>
    </dgm:pt>
    <dgm:pt modelId="{2CEF98C0-5061-4276-8175-6E2E5CBE0D2D}" type="pres">
      <dgm:prSet presAssocID="{98A7F090-C296-4E05-BCF4-F623F4EA6A28}" presName="DropPin" presStyleLbl="alignNode1" presStyleIdx="0" presStyleCnt="6"/>
      <dgm:spPr/>
    </dgm:pt>
    <dgm:pt modelId="{52AC0F5A-8B3C-4274-9579-387B40FA34D8}" type="pres">
      <dgm:prSet presAssocID="{98A7F090-C296-4E05-BCF4-F623F4EA6A28}" presName="Ellipse" presStyleLbl="fgAcc1" presStyleIdx="1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7DD4D214-DD8C-429D-94D3-2C37105274CE}" type="pres">
      <dgm:prSet presAssocID="{98A7F090-C296-4E05-BCF4-F623F4EA6A28}" presName="L2TextContainer" presStyleLbl="revTx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1BB534-A397-4624-9164-978D7B5C6F6D}" type="pres">
      <dgm:prSet presAssocID="{98A7F090-C296-4E05-BCF4-F623F4EA6A28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53BDCE-E2CD-4613-8644-2C8E3CA8A3C1}" type="pres">
      <dgm:prSet presAssocID="{98A7F090-C296-4E05-BCF4-F623F4EA6A28}" presName="ConnectLine" presStyleLbl="sibTrans1D1" presStyleIdx="0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CAB2862E-3239-40C6-A9AB-0F74A64861BD}" type="pres">
      <dgm:prSet presAssocID="{98A7F090-C296-4E05-BCF4-F623F4EA6A28}" presName="EmptyPlaceHolder" presStyleCnt="0"/>
      <dgm:spPr/>
    </dgm:pt>
    <dgm:pt modelId="{B07BADC5-CF4D-43E7-AFBB-79EBAE72EB5C}" type="pres">
      <dgm:prSet presAssocID="{B2B41638-1199-4377-AD3C-930A8D7883BA}" presName="spaceBetweenRectangles" presStyleCnt="0"/>
      <dgm:spPr/>
    </dgm:pt>
    <dgm:pt modelId="{944F2A75-92B7-4F8F-A5A5-7111A3E92F1A}" type="pres">
      <dgm:prSet presAssocID="{1D2F0FBB-11FB-4C27-8835-DDA8A5CE5DC1}" presName="composite" presStyleCnt="0"/>
      <dgm:spPr/>
    </dgm:pt>
    <dgm:pt modelId="{BED6D7EF-5D6A-4697-8090-BA69F2F939F6}" type="pres">
      <dgm:prSet presAssocID="{1D2F0FBB-11FB-4C27-8835-DDA8A5CE5DC1}" presName="ConnectorPoint" presStyleLbl="lnNode1" presStyleIdx="1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EE8C9E84-3C9F-45BA-9EE0-32E1411D68F3}" type="pres">
      <dgm:prSet presAssocID="{1D2F0FBB-11FB-4C27-8835-DDA8A5CE5DC1}" presName="DropPinPlaceHolder" presStyleCnt="0"/>
      <dgm:spPr/>
    </dgm:pt>
    <dgm:pt modelId="{8AF4F1F5-86CE-4B5D-B765-6D62F2AD3C19}" type="pres">
      <dgm:prSet presAssocID="{1D2F0FBB-11FB-4C27-8835-DDA8A5CE5DC1}" presName="DropPin" presStyleLbl="alignNode1" presStyleIdx="1" presStyleCnt="6"/>
      <dgm:spPr/>
    </dgm:pt>
    <dgm:pt modelId="{138628CC-61ED-4696-8277-E0B8AC89295F}" type="pres">
      <dgm:prSet presAssocID="{1D2F0FBB-11FB-4C27-8835-DDA8A5CE5DC1}" presName="Ellipse" presStyleLbl="fgAcc1" presStyleIdx="2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B6886E55-D390-4A8A-A0E6-45FA76D4AB9C}" type="pres">
      <dgm:prSet presAssocID="{1D2F0FBB-11FB-4C27-8835-DDA8A5CE5DC1}" presName="L2TextContainer" presStyleLbl="revTx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589EE-D642-4D0B-BD55-AB50CAB938E2}" type="pres">
      <dgm:prSet presAssocID="{1D2F0FBB-11FB-4C27-8835-DDA8A5CE5DC1}" presName="L1TextContainer" presStyleLbl="revTx" presStyleIdx="3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CD133D-01DB-4726-9595-405A900BD9E6}" type="pres">
      <dgm:prSet presAssocID="{1D2F0FBB-11FB-4C27-8835-DDA8A5CE5DC1}" presName="ConnectLine" presStyleLbl="sibTrans1D1" presStyleIdx="1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C5F2537D-6849-4DB5-A604-F130F17F40B7}" type="pres">
      <dgm:prSet presAssocID="{1D2F0FBB-11FB-4C27-8835-DDA8A5CE5DC1}" presName="EmptyPlaceHolder" presStyleCnt="0"/>
      <dgm:spPr/>
    </dgm:pt>
    <dgm:pt modelId="{B2DFA843-F1D4-44D6-AD20-6D6F1B354328}" type="pres">
      <dgm:prSet presAssocID="{82BB6F49-FE41-4F95-BCDA-2BE28ECD966D}" presName="spaceBetweenRectangles" presStyleCnt="0"/>
      <dgm:spPr/>
    </dgm:pt>
    <dgm:pt modelId="{1FB5D86F-E264-49F2-AF1F-57773449B557}" type="pres">
      <dgm:prSet presAssocID="{53F42CF9-8EFB-4DEB-9066-61EC93702753}" presName="composite" presStyleCnt="0"/>
      <dgm:spPr/>
    </dgm:pt>
    <dgm:pt modelId="{078F2F35-8612-47D3-B491-A793F31556F2}" type="pres">
      <dgm:prSet presAssocID="{53F42CF9-8EFB-4DEB-9066-61EC93702753}" presName="ConnectorPoint" presStyleLbl="lnNode1" presStyleIdx="2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7DF0DF3D-A1F8-443C-913E-493552A74CA8}" type="pres">
      <dgm:prSet presAssocID="{53F42CF9-8EFB-4DEB-9066-61EC93702753}" presName="DropPinPlaceHolder" presStyleCnt="0"/>
      <dgm:spPr/>
    </dgm:pt>
    <dgm:pt modelId="{2515FA53-F41B-4DD9-B05F-2F41F58A5608}" type="pres">
      <dgm:prSet presAssocID="{53F42CF9-8EFB-4DEB-9066-61EC93702753}" presName="DropPin" presStyleLbl="alignNode1" presStyleIdx="2" presStyleCnt="6"/>
      <dgm:spPr/>
    </dgm:pt>
    <dgm:pt modelId="{52FEA77D-B0E6-4386-AA0E-9FDA4C9297E9}" type="pres">
      <dgm:prSet presAssocID="{53F42CF9-8EFB-4DEB-9066-61EC93702753}" presName="Ellipse" presStyleLbl="fgAcc1" presStyleIdx="3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AC95DEE3-8B32-45D0-9500-4A30642AB833}" type="pres">
      <dgm:prSet presAssocID="{53F42CF9-8EFB-4DEB-9066-61EC93702753}" presName="L2TextContainer" presStyleLbl="revTx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36227-B86D-48DA-B237-1B70BEA4707D}" type="pres">
      <dgm:prSet presAssocID="{53F42CF9-8EFB-4DEB-9066-61EC93702753}" presName="L1TextContainer" presStyleLbl="revTx" presStyleIdx="5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30DCC2-21BD-48EB-B452-70B82189EFE6}" type="pres">
      <dgm:prSet presAssocID="{53F42CF9-8EFB-4DEB-9066-61EC93702753}" presName="ConnectLine" presStyleLbl="sibTrans1D1" presStyleIdx="2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F4997505-BEC0-4DAF-958B-BC8B0DF047C2}" type="pres">
      <dgm:prSet presAssocID="{53F42CF9-8EFB-4DEB-9066-61EC93702753}" presName="EmptyPlaceHolder" presStyleCnt="0"/>
      <dgm:spPr/>
    </dgm:pt>
    <dgm:pt modelId="{85B319E7-0725-4A17-B6FA-DCB0ECE54884}" type="pres">
      <dgm:prSet presAssocID="{C493F93C-2C75-4269-92AE-F194503C39DD}" presName="spaceBetweenRectangles" presStyleCnt="0"/>
      <dgm:spPr/>
    </dgm:pt>
    <dgm:pt modelId="{0372D8D7-DC53-4586-ADFC-F13845EEF311}" type="pres">
      <dgm:prSet presAssocID="{E0A165DC-6490-4454-B776-B75BD1E8005E}" presName="composite" presStyleCnt="0"/>
      <dgm:spPr/>
    </dgm:pt>
    <dgm:pt modelId="{23B956F4-228D-41E8-8E5B-13698A599801}" type="pres">
      <dgm:prSet presAssocID="{E0A165DC-6490-4454-B776-B75BD1E8005E}" presName="ConnectorPoint" presStyleLbl="lnNode1" presStyleIdx="3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B07AA428-3452-473B-A24A-7E8C0831F0A5}" type="pres">
      <dgm:prSet presAssocID="{E0A165DC-6490-4454-B776-B75BD1E8005E}" presName="DropPinPlaceHolder" presStyleCnt="0"/>
      <dgm:spPr/>
    </dgm:pt>
    <dgm:pt modelId="{5D5CB98C-BF7B-4E19-A45C-8EDEF724515E}" type="pres">
      <dgm:prSet presAssocID="{E0A165DC-6490-4454-B776-B75BD1E8005E}" presName="DropPin" presStyleLbl="alignNode1" presStyleIdx="3" presStyleCnt="6"/>
      <dgm:spPr/>
    </dgm:pt>
    <dgm:pt modelId="{1FD3F9D8-6A2F-477B-9C65-68E869F9C470}" type="pres">
      <dgm:prSet presAssocID="{E0A165DC-6490-4454-B776-B75BD1E8005E}" presName="Ellipse" presStyleLbl="fgAcc1" presStyleIdx="4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C159372C-7357-4BD5-8B09-2B99B05C8682}" type="pres">
      <dgm:prSet presAssocID="{E0A165DC-6490-4454-B776-B75BD1E8005E}" presName="L2TextContainer" presStyleLbl="revTx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73D9F-3ADE-4B20-9338-F346ADE51675}" type="pres">
      <dgm:prSet presAssocID="{E0A165DC-6490-4454-B776-B75BD1E8005E}" presName="L1TextContainer" presStyleLbl="revTx" presStyleIdx="7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91F6C-8EC0-4E58-B01D-AA0289D85767}" type="pres">
      <dgm:prSet presAssocID="{E0A165DC-6490-4454-B776-B75BD1E8005E}" presName="ConnectLine" presStyleLbl="sibTrans1D1" presStyleIdx="3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3B379593-5D7E-4097-BD44-2AA31D715B27}" type="pres">
      <dgm:prSet presAssocID="{E0A165DC-6490-4454-B776-B75BD1E8005E}" presName="EmptyPlaceHolder" presStyleCnt="0"/>
      <dgm:spPr/>
    </dgm:pt>
    <dgm:pt modelId="{6C15D496-F804-4AD3-A60F-3979770A6421}" type="pres">
      <dgm:prSet presAssocID="{BC680D7D-7CF9-4AAC-9BCA-7CEF2DFFB6A8}" presName="spaceBetweenRectangles" presStyleCnt="0"/>
      <dgm:spPr/>
    </dgm:pt>
    <dgm:pt modelId="{BA58DBD5-294E-480D-9A95-F7F6EE88A4CC}" type="pres">
      <dgm:prSet presAssocID="{AC9EBA7A-C280-4D48-B837-0A85110069CA}" presName="composite" presStyleCnt="0"/>
      <dgm:spPr/>
    </dgm:pt>
    <dgm:pt modelId="{88A1C09B-4BA8-49AD-83F3-EFE051D0A5DB}" type="pres">
      <dgm:prSet presAssocID="{AC9EBA7A-C280-4D48-B837-0A85110069CA}" presName="ConnectorPoint" presStyleLbl="lnNode1" presStyleIdx="4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976352FF-2FBC-49D0-9B3D-C927B2118EB3}" type="pres">
      <dgm:prSet presAssocID="{AC9EBA7A-C280-4D48-B837-0A85110069CA}" presName="DropPinPlaceHolder" presStyleCnt="0"/>
      <dgm:spPr/>
    </dgm:pt>
    <dgm:pt modelId="{184F99E5-01A8-4C60-BEB2-B38B4B991B47}" type="pres">
      <dgm:prSet presAssocID="{AC9EBA7A-C280-4D48-B837-0A85110069CA}" presName="DropPin" presStyleLbl="alignNode1" presStyleIdx="4" presStyleCnt="6"/>
      <dgm:spPr/>
    </dgm:pt>
    <dgm:pt modelId="{BEF46CB0-BF8E-455B-B568-71722AB4EFAC}" type="pres">
      <dgm:prSet presAssocID="{AC9EBA7A-C280-4D48-B837-0A85110069CA}" presName="Ellipse" presStyleLbl="fgAcc1" presStyleIdx="5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5F6E6A81-8463-4E2D-8989-D1F59BFAED8D}" type="pres">
      <dgm:prSet presAssocID="{AC9EBA7A-C280-4D48-B837-0A85110069CA}" presName="L2TextContainer" presStyleLbl="revTx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2B5C8D-D772-4DE6-B795-0035D44461D0}" type="pres">
      <dgm:prSet presAssocID="{AC9EBA7A-C280-4D48-B837-0A85110069CA}" presName="L1TextContainer" presStyleLbl="revTx" presStyleIdx="9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49E72A-2BE8-4237-951D-6C92BCED1E7B}" type="pres">
      <dgm:prSet presAssocID="{AC9EBA7A-C280-4D48-B837-0A85110069CA}" presName="ConnectLine" presStyleLbl="sibTrans1D1" presStyleIdx="4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E016FBF7-0CA4-4502-AB40-0C0134B72D3E}" type="pres">
      <dgm:prSet presAssocID="{AC9EBA7A-C280-4D48-B837-0A85110069CA}" presName="EmptyPlaceHolder" presStyleCnt="0"/>
      <dgm:spPr/>
    </dgm:pt>
    <dgm:pt modelId="{B4D5C2C2-1A03-49CD-AEE3-BBA47FB95BFB}" type="pres">
      <dgm:prSet presAssocID="{FE566DE2-8850-4B08-AD9C-DB2790955C97}" presName="spaceBetweenRectangles" presStyleCnt="0"/>
      <dgm:spPr/>
    </dgm:pt>
    <dgm:pt modelId="{2768A33D-190C-465D-8C41-12CD668A3024}" type="pres">
      <dgm:prSet presAssocID="{1B1B1033-B97C-4B5F-A782-EF61DDCAA47B}" presName="composite" presStyleCnt="0"/>
      <dgm:spPr/>
    </dgm:pt>
    <dgm:pt modelId="{3A62E84A-C69D-4BB7-8B73-319B6095E36C}" type="pres">
      <dgm:prSet presAssocID="{1B1B1033-B97C-4B5F-A782-EF61DDCAA47B}" presName="ConnectorPoint" presStyleLbl="lnNode1" presStyleIdx="5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788B8A12-2493-4A3A-9AF8-DB1B16DD91C1}" type="pres">
      <dgm:prSet presAssocID="{1B1B1033-B97C-4B5F-A782-EF61DDCAA47B}" presName="DropPinPlaceHolder" presStyleCnt="0"/>
      <dgm:spPr/>
    </dgm:pt>
    <dgm:pt modelId="{3B4AF81F-0A48-4EE5-860D-DBCB38CC1732}" type="pres">
      <dgm:prSet presAssocID="{1B1B1033-B97C-4B5F-A782-EF61DDCAA47B}" presName="DropPin" presStyleLbl="alignNode1" presStyleIdx="5" presStyleCnt="6"/>
      <dgm:spPr/>
    </dgm:pt>
    <dgm:pt modelId="{D70900A2-0BC9-4948-8790-2EE9A1D3779B}" type="pres">
      <dgm:prSet presAssocID="{1B1B1033-B97C-4B5F-A782-EF61DDCAA47B}" presName="Ellipse" presStyleLbl="fgAcc1" presStyleIdx="6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gm:spPr>
    </dgm:pt>
    <dgm:pt modelId="{FA00F70E-F182-4921-BC9D-E570ECD8EF2C}" type="pres">
      <dgm:prSet presAssocID="{1B1B1033-B97C-4B5F-A782-EF61DDCAA47B}" presName="L2TextContainer" presStyleLbl="revTx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227B0A-A41A-447C-8981-149446826089}" type="pres">
      <dgm:prSet presAssocID="{1B1B1033-B97C-4B5F-A782-EF61DDCAA47B}" presName="L1TextContainer" presStyleLbl="revTx" presStyleIdx="11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D01DB-756F-4656-8100-26145F80EC51}" type="pres">
      <dgm:prSet presAssocID="{1B1B1033-B97C-4B5F-A782-EF61DDCAA47B}" presName="ConnectLine" presStyleLbl="sibTrans1D1" presStyleIdx="5" presStyleCnt="6"/>
      <dgm:spPr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78AEA162-0C5A-4C49-9805-A8CFB7EAFA41}" type="pres">
      <dgm:prSet presAssocID="{1B1B1033-B97C-4B5F-A782-EF61DDCAA47B}" presName="EmptyPlaceHolder" presStyleCnt="0"/>
      <dgm:spPr/>
    </dgm:pt>
  </dgm:ptLst>
  <dgm:cxnLst>
    <dgm:cxn modelId="{228C1913-8FC2-4730-AA5A-FCF935205B69}" type="presOf" srcId="{1B1B1033-B97C-4B5F-A782-EF61DDCAA47B}" destId="{5A227B0A-A41A-447C-8981-149446826089}" srcOrd="0" destOrd="0" presId="urn:microsoft.com/office/officeart/2017/3/layout/DropPinTimeline"/>
    <dgm:cxn modelId="{8D002032-9238-43F5-9101-19498C2E4173}" srcId="{E0A165DC-6490-4454-B776-B75BD1E8005E}" destId="{65D0D941-358D-4680-9980-9052B6BCA8B4}" srcOrd="0" destOrd="0" parTransId="{DFDC2704-626E-471D-82DC-00F3B9C15B24}" sibTransId="{A0775F4C-4298-4C51-9875-619C7082D42E}"/>
    <dgm:cxn modelId="{42339A45-2778-4819-A83D-65B55306196F}" srcId="{EEDD6296-BBE8-453D-B8E8-A994136ECCF8}" destId="{E0A165DC-6490-4454-B776-B75BD1E8005E}" srcOrd="3" destOrd="0" parTransId="{69867F67-3194-4E50-AA2D-E76024B4065B}" sibTransId="{BC680D7D-7CF9-4AAC-9BCA-7CEF2DFFB6A8}"/>
    <dgm:cxn modelId="{4C9C630A-BD13-4FFE-B5EA-23259586790A}" srcId="{1D2F0FBB-11FB-4C27-8835-DDA8A5CE5DC1}" destId="{0EDC7E39-BFC7-4FB8-8051-6F6A66560A5A}" srcOrd="0" destOrd="0" parTransId="{2412C12C-4B2C-4CF4-9215-7820BE465AD9}" sibTransId="{C08E34D4-587E-437C-A93B-9613D3E0AD57}"/>
    <dgm:cxn modelId="{DA79648D-60D7-495B-8E7B-86936F0648DA}" type="presOf" srcId="{1CD2225F-C43F-4EB9-8ADC-58B66C53B941}" destId="{7DD4D214-DD8C-429D-94D3-2C37105274CE}" srcOrd="0" destOrd="0" presId="urn:microsoft.com/office/officeart/2017/3/layout/DropPinTimeline"/>
    <dgm:cxn modelId="{96853638-AFA4-42AB-8AE6-858119B080F2}" type="presOf" srcId="{79869777-BEA3-423E-8923-232CA99D6C05}" destId="{5F6E6A81-8463-4E2D-8989-D1F59BFAED8D}" srcOrd="0" destOrd="0" presId="urn:microsoft.com/office/officeart/2017/3/layout/DropPinTimeline"/>
    <dgm:cxn modelId="{6DDDA0DD-DF45-4A87-B804-D37456FDDAED}" srcId="{EEDD6296-BBE8-453D-B8E8-A994136ECCF8}" destId="{98A7F090-C296-4E05-BCF4-F623F4EA6A28}" srcOrd="0" destOrd="0" parTransId="{4E0F2C68-ACBA-4CE1-8567-7B1FF0F7BE22}" sibTransId="{B2B41638-1199-4377-AD3C-930A8D7883BA}"/>
    <dgm:cxn modelId="{7CBDE880-BA5C-4C16-8A77-C7AABEDA6F4E}" type="presOf" srcId="{5E03E7B1-E9E9-4DBA-BFBF-431A44BA7784}" destId="{FA00F70E-F182-4921-BC9D-E570ECD8EF2C}" srcOrd="0" destOrd="0" presId="urn:microsoft.com/office/officeart/2017/3/layout/DropPinTimeline"/>
    <dgm:cxn modelId="{C3EB0CDF-1AC7-4EC5-94EA-55C868D3AA1F}" srcId="{EEDD6296-BBE8-453D-B8E8-A994136ECCF8}" destId="{1B1B1033-B97C-4B5F-A782-EF61DDCAA47B}" srcOrd="5" destOrd="0" parTransId="{F1CFACF6-2877-43E7-90E4-C06CB06D5268}" sibTransId="{574B93D5-C60E-4881-8C8F-79A8CE6133E6}"/>
    <dgm:cxn modelId="{C38420F8-2F21-4CCF-A383-D49157E4C970}" type="presOf" srcId="{E0A165DC-6490-4454-B776-B75BD1E8005E}" destId="{DDD73D9F-3ADE-4B20-9338-F346ADE51675}" srcOrd="0" destOrd="0" presId="urn:microsoft.com/office/officeart/2017/3/layout/DropPinTimeline"/>
    <dgm:cxn modelId="{678ABAC3-CA51-4905-8F9B-5AFE8ADB4E31}" srcId="{AC9EBA7A-C280-4D48-B837-0A85110069CA}" destId="{79869777-BEA3-423E-8923-232CA99D6C05}" srcOrd="0" destOrd="0" parTransId="{709C5F7D-40C4-4BD7-8D99-656025986094}" sibTransId="{DB9742A0-C746-4F86-A813-DAFE421D0210}"/>
    <dgm:cxn modelId="{867744BB-72DC-4C1E-9053-56EFB3E44B30}" srcId="{98A7F090-C296-4E05-BCF4-F623F4EA6A28}" destId="{1CD2225F-C43F-4EB9-8ADC-58B66C53B941}" srcOrd="0" destOrd="0" parTransId="{BAF38F5F-2906-43EB-9D36-36C927B83763}" sibTransId="{98C91CDA-7644-4ECF-B99E-95BAECE8F170}"/>
    <dgm:cxn modelId="{B20563CA-BFD0-495E-A402-957F21DA0FD6}" srcId="{53F42CF9-8EFB-4DEB-9066-61EC93702753}" destId="{01713C54-46A9-401F-94EF-10DE78FB0661}" srcOrd="0" destOrd="0" parTransId="{81E35A5D-1FD3-4FD3-BD95-23B2108DE802}" sibTransId="{1B4E44EB-7AAD-47DD-B253-9AB766CEC5DF}"/>
    <dgm:cxn modelId="{0EFCD6E9-BF90-4CC2-8316-4E5CCBB4AA42}" type="presOf" srcId="{AC9EBA7A-C280-4D48-B837-0A85110069CA}" destId="{C32B5C8D-D772-4DE6-B795-0035D44461D0}" srcOrd="0" destOrd="0" presId="urn:microsoft.com/office/officeart/2017/3/layout/DropPinTimeline"/>
    <dgm:cxn modelId="{F733E29A-7BF4-4A5A-8293-7504049857C7}" type="presOf" srcId="{1D2F0FBB-11FB-4C27-8835-DDA8A5CE5DC1}" destId="{9CA589EE-D642-4D0B-BD55-AB50CAB938E2}" srcOrd="0" destOrd="0" presId="urn:microsoft.com/office/officeart/2017/3/layout/DropPinTimeline"/>
    <dgm:cxn modelId="{845E187C-E9EA-42C8-A3D6-9FA92184E76C}" type="presOf" srcId="{65D0D941-358D-4680-9980-9052B6BCA8B4}" destId="{C159372C-7357-4BD5-8B09-2B99B05C8682}" srcOrd="0" destOrd="0" presId="urn:microsoft.com/office/officeart/2017/3/layout/DropPinTimeline"/>
    <dgm:cxn modelId="{389A9DE0-038B-4201-BCD5-BC1DC57CA024}" type="presOf" srcId="{EEDD6296-BBE8-453D-B8E8-A994136ECCF8}" destId="{A493F3F2-F900-4BEC-ABE2-E77888D3377B}" srcOrd="0" destOrd="0" presId="urn:microsoft.com/office/officeart/2017/3/layout/DropPinTimeline"/>
    <dgm:cxn modelId="{A43E28FA-469A-411F-9A18-2874466F2A0A}" srcId="{1B1B1033-B97C-4B5F-A782-EF61DDCAA47B}" destId="{5E03E7B1-E9E9-4DBA-BFBF-431A44BA7784}" srcOrd="0" destOrd="0" parTransId="{6080B69B-9C2A-4DD3-9E66-F0E57DB7F232}" sibTransId="{32141275-7EF0-41B0-9E51-D30170390F44}"/>
    <dgm:cxn modelId="{273A6D43-8370-4649-B52D-27A5D9690FCA}" srcId="{EEDD6296-BBE8-453D-B8E8-A994136ECCF8}" destId="{1D2F0FBB-11FB-4C27-8835-DDA8A5CE5DC1}" srcOrd="1" destOrd="0" parTransId="{493B9ED5-07C2-467F-89AA-E97A18A96635}" sibTransId="{82BB6F49-FE41-4F95-BCDA-2BE28ECD966D}"/>
    <dgm:cxn modelId="{B1E52284-C34B-414B-A5AA-9799E143B307}" type="presOf" srcId="{01713C54-46A9-401F-94EF-10DE78FB0661}" destId="{AC95DEE3-8B32-45D0-9500-4A30642AB833}" srcOrd="0" destOrd="0" presId="urn:microsoft.com/office/officeart/2017/3/layout/DropPinTimeline"/>
    <dgm:cxn modelId="{6EB82AB0-C4CF-4324-B30E-121956236EC6}" type="presOf" srcId="{53F42CF9-8EFB-4DEB-9066-61EC93702753}" destId="{E9236227-B86D-48DA-B237-1B70BEA4707D}" srcOrd="0" destOrd="0" presId="urn:microsoft.com/office/officeart/2017/3/layout/DropPinTimeline"/>
    <dgm:cxn modelId="{E5522660-1090-4AF0-9CF1-A3CE39AFF4BD}" type="presOf" srcId="{0EDC7E39-BFC7-4FB8-8051-6F6A66560A5A}" destId="{B6886E55-D390-4A8A-A0E6-45FA76D4AB9C}" srcOrd="0" destOrd="0" presId="urn:microsoft.com/office/officeart/2017/3/layout/DropPinTimeline"/>
    <dgm:cxn modelId="{308ABDC7-6FCE-4E01-95D9-2FA42CE4BC7F}" srcId="{EEDD6296-BBE8-453D-B8E8-A994136ECCF8}" destId="{53F42CF9-8EFB-4DEB-9066-61EC93702753}" srcOrd="2" destOrd="0" parTransId="{C3397557-938C-4C58-BAB2-1053B656308E}" sibTransId="{C493F93C-2C75-4269-92AE-F194503C39DD}"/>
    <dgm:cxn modelId="{8CD16B54-CEFC-4E42-BB11-750D6DBF7DF5}" srcId="{EEDD6296-BBE8-453D-B8E8-A994136ECCF8}" destId="{AC9EBA7A-C280-4D48-B837-0A85110069CA}" srcOrd="4" destOrd="0" parTransId="{F423302E-27EC-4969-BE13-0224EA4D37F9}" sibTransId="{FE566DE2-8850-4B08-AD9C-DB2790955C97}"/>
    <dgm:cxn modelId="{0DCCC5E4-C56B-48A3-9AA0-4CF3686B5205}" type="presOf" srcId="{98A7F090-C296-4E05-BCF4-F623F4EA6A28}" destId="{F01BB534-A397-4624-9164-978D7B5C6F6D}" srcOrd="0" destOrd="0" presId="urn:microsoft.com/office/officeart/2017/3/layout/DropPinTimeline"/>
    <dgm:cxn modelId="{B6060748-13A0-44D7-9CFD-562AC968F12D}" type="presParOf" srcId="{A493F3F2-F900-4BEC-ABE2-E77888D3377B}" destId="{D9533C23-786F-4942-ADA3-0D7C9C4A759A}" srcOrd="0" destOrd="0" presId="urn:microsoft.com/office/officeart/2017/3/layout/DropPinTimeline"/>
    <dgm:cxn modelId="{90501F31-1152-4E1C-B56F-7117540D30B0}" type="presParOf" srcId="{A493F3F2-F900-4BEC-ABE2-E77888D3377B}" destId="{E29B1E54-9A90-455A-BC38-96AF382A4BDA}" srcOrd="1" destOrd="0" presId="urn:microsoft.com/office/officeart/2017/3/layout/DropPinTimeline"/>
    <dgm:cxn modelId="{A63C2C7A-4284-4FFE-B8BB-3B361B0F1298}" type="presParOf" srcId="{E29B1E54-9A90-455A-BC38-96AF382A4BDA}" destId="{FFDDC8C7-1F59-41CE-B4C4-3D5979A19945}" srcOrd="0" destOrd="0" presId="urn:microsoft.com/office/officeart/2017/3/layout/DropPinTimeline"/>
    <dgm:cxn modelId="{5ED691AB-DE53-413F-8F25-56249C85FD35}" type="presParOf" srcId="{FFDDC8C7-1F59-41CE-B4C4-3D5979A19945}" destId="{26FB1063-1955-4818-A62A-898CF87F52F6}" srcOrd="0" destOrd="0" presId="urn:microsoft.com/office/officeart/2017/3/layout/DropPinTimeline"/>
    <dgm:cxn modelId="{7A60B283-7039-44E2-8452-692D4BA54889}" type="presParOf" srcId="{FFDDC8C7-1F59-41CE-B4C4-3D5979A19945}" destId="{898DB827-BDD5-4741-A470-D3A1FDE2175F}" srcOrd="1" destOrd="0" presId="urn:microsoft.com/office/officeart/2017/3/layout/DropPinTimeline"/>
    <dgm:cxn modelId="{63049FF9-C4DB-4F77-A6EB-07456E3215CB}" type="presParOf" srcId="{898DB827-BDD5-4741-A470-D3A1FDE2175F}" destId="{2CEF98C0-5061-4276-8175-6E2E5CBE0D2D}" srcOrd="0" destOrd="0" presId="urn:microsoft.com/office/officeart/2017/3/layout/DropPinTimeline"/>
    <dgm:cxn modelId="{4FEA8C64-5518-483B-BCF4-8B3DDF323675}" type="presParOf" srcId="{898DB827-BDD5-4741-A470-D3A1FDE2175F}" destId="{52AC0F5A-8B3C-4274-9579-387B40FA34D8}" srcOrd="1" destOrd="0" presId="urn:microsoft.com/office/officeart/2017/3/layout/DropPinTimeline"/>
    <dgm:cxn modelId="{0AE70E29-1E99-4CEA-9450-214974BE0202}" type="presParOf" srcId="{FFDDC8C7-1F59-41CE-B4C4-3D5979A19945}" destId="{7DD4D214-DD8C-429D-94D3-2C37105274CE}" srcOrd="2" destOrd="0" presId="urn:microsoft.com/office/officeart/2017/3/layout/DropPinTimeline"/>
    <dgm:cxn modelId="{3D0090E6-9E75-4FC9-8B83-B79DCE7F5718}" type="presParOf" srcId="{FFDDC8C7-1F59-41CE-B4C4-3D5979A19945}" destId="{F01BB534-A397-4624-9164-978D7B5C6F6D}" srcOrd="3" destOrd="0" presId="urn:microsoft.com/office/officeart/2017/3/layout/DropPinTimeline"/>
    <dgm:cxn modelId="{47BAB9B1-B9ED-4E29-A99C-84C56E1EA4A8}" type="presParOf" srcId="{FFDDC8C7-1F59-41CE-B4C4-3D5979A19945}" destId="{E053BDCE-E2CD-4613-8644-2C8E3CA8A3C1}" srcOrd="4" destOrd="0" presId="urn:microsoft.com/office/officeart/2017/3/layout/DropPinTimeline"/>
    <dgm:cxn modelId="{F4E008BA-08EF-4932-BA9B-6AE4C497ECF3}" type="presParOf" srcId="{FFDDC8C7-1F59-41CE-B4C4-3D5979A19945}" destId="{CAB2862E-3239-40C6-A9AB-0F74A64861BD}" srcOrd="5" destOrd="0" presId="urn:microsoft.com/office/officeart/2017/3/layout/DropPinTimeline"/>
    <dgm:cxn modelId="{33D51C6A-1D02-45C9-AB3C-85594D7AEF5E}" type="presParOf" srcId="{E29B1E54-9A90-455A-BC38-96AF382A4BDA}" destId="{B07BADC5-CF4D-43E7-AFBB-79EBAE72EB5C}" srcOrd="1" destOrd="0" presId="urn:microsoft.com/office/officeart/2017/3/layout/DropPinTimeline"/>
    <dgm:cxn modelId="{1F9FF27A-2D3A-4C5A-B04B-0F622F1900DB}" type="presParOf" srcId="{E29B1E54-9A90-455A-BC38-96AF382A4BDA}" destId="{944F2A75-92B7-4F8F-A5A5-7111A3E92F1A}" srcOrd="2" destOrd="0" presId="urn:microsoft.com/office/officeart/2017/3/layout/DropPinTimeline"/>
    <dgm:cxn modelId="{D7EFA9D1-15FE-4D3F-ACE6-301D37920063}" type="presParOf" srcId="{944F2A75-92B7-4F8F-A5A5-7111A3E92F1A}" destId="{BED6D7EF-5D6A-4697-8090-BA69F2F939F6}" srcOrd="0" destOrd="0" presId="urn:microsoft.com/office/officeart/2017/3/layout/DropPinTimeline"/>
    <dgm:cxn modelId="{865E4108-0344-4D1C-9750-CAC588963097}" type="presParOf" srcId="{944F2A75-92B7-4F8F-A5A5-7111A3E92F1A}" destId="{EE8C9E84-3C9F-45BA-9EE0-32E1411D68F3}" srcOrd="1" destOrd="0" presId="urn:microsoft.com/office/officeart/2017/3/layout/DropPinTimeline"/>
    <dgm:cxn modelId="{6C824851-B113-40DA-8F58-4BFEB04C94AC}" type="presParOf" srcId="{EE8C9E84-3C9F-45BA-9EE0-32E1411D68F3}" destId="{8AF4F1F5-86CE-4B5D-B765-6D62F2AD3C19}" srcOrd="0" destOrd="0" presId="urn:microsoft.com/office/officeart/2017/3/layout/DropPinTimeline"/>
    <dgm:cxn modelId="{4BF6971F-07DD-4380-B748-1590476663E8}" type="presParOf" srcId="{EE8C9E84-3C9F-45BA-9EE0-32E1411D68F3}" destId="{138628CC-61ED-4696-8277-E0B8AC89295F}" srcOrd="1" destOrd="0" presId="urn:microsoft.com/office/officeart/2017/3/layout/DropPinTimeline"/>
    <dgm:cxn modelId="{A6F85CBF-18F8-4586-B947-7E873592923D}" type="presParOf" srcId="{944F2A75-92B7-4F8F-A5A5-7111A3E92F1A}" destId="{B6886E55-D390-4A8A-A0E6-45FA76D4AB9C}" srcOrd="2" destOrd="0" presId="urn:microsoft.com/office/officeart/2017/3/layout/DropPinTimeline"/>
    <dgm:cxn modelId="{0CBF95C6-3753-4F07-95E0-5FA62CC9A2A2}" type="presParOf" srcId="{944F2A75-92B7-4F8F-A5A5-7111A3E92F1A}" destId="{9CA589EE-D642-4D0B-BD55-AB50CAB938E2}" srcOrd="3" destOrd="0" presId="urn:microsoft.com/office/officeart/2017/3/layout/DropPinTimeline"/>
    <dgm:cxn modelId="{61678D07-7B1D-4AFC-88E6-0059B029CCB9}" type="presParOf" srcId="{944F2A75-92B7-4F8F-A5A5-7111A3E92F1A}" destId="{76CD133D-01DB-4726-9595-405A900BD9E6}" srcOrd="4" destOrd="0" presId="urn:microsoft.com/office/officeart/2017/3/layout/DropPinTimeline"/>
    <dgm:cxn modelId="{45F1EC9D-B26D-4E65-B04D-E072FA7DEDD1}" type="presParOf" srcId="{944F2A75-92B7-4F8F-A5A5-7111A3E92F1A}" destId="{C5F2537D-6849-4DB5-A604-F130F17F40B7}" srcOrd="5" destOrd="0" presId="urn:microsoft.com/office/officeart/2017/3/layout/DropPinTimeline"/>
    <dgm:cxn modelId="{612F6730-6F93-4499-9509-72371DC106EF}" type="presParOf" srcId="{E29B1E54-9A90-455A-BC38-96AF382A4BDA}" destId="{B2DFA843-F1D4-44D6-AD20-6D6F1B354328}" srcOrd="3" destOrd="0" presId="urn:microsoft.com/office/officeart/2017/3/layout/DropPinTimeline"/>
    <dgm:cxn modelId="{E3ED3972-398E-4D8D-9947-30CA38A8CBAC}" type="presParOf" srcId="{E29B1E54-9A90-455A-BC38-96AF382A4BDA}" destId="{1FB5D86F-E264-49F2-AF1F-57773449B557}" srcOrd="4" destOrd="0" presId="urn:microsoft.com/office/officeart/2017/3/layout/DropPinTimeline"/>
    <dgm:cxn modelId="{09649D1A-DB7B-4B31-8A2C-14A8CB521266}" type="presParOf" srcId="{1FB5D86F-E264-49F2-AF1F-57773449B557}" destId="{078F2F35-8612-47D3-B491-A793F31556F2}" srcOrd="0" destOrd="0" presId="urn:microsoft.com/office/officeart/2017/3/layout/DropPinTimeline"/>
    <dgm:cxn modelId="{5B395EF0-52B7-437F-892A-36F903C106A3}" type="presParOf" srcId="{1FB5D86F-E264-49F2-AF1F-57773449B557}" destId="{7DF0DF3D-A1F8-443C-913E-493552A74CA8}" srcOrd="1" destOrd="0" presId="urn:microsoft.com/office/officeart/2017/3/layout/DropPinTimeline"/>
    <dgm:cxn modelId="{FBCC458E-7E1B-4FCD-8F53-50139F61A1B1}" type="presParOf" srcId="{7DF0DF3D-A1F8-443C-913E-493552A74CA8}" destId="{2515FA53-F41B-4DD9-B05F-2F41F58A5608}" srcOrd="0" destOrd="0" presId="urn:microsoft.com/office/officeart/2017/3/layout/DropPinTimeline"/>
    <dgm:cxn modelId="{8C58D9FB-C3B6-455A-A469-6347E9D5383E}" type="presParOf" srcId="{7DF0DF3D-A1F8-443C-913E-493552A74CA8}" destId="{52FEA77D-B0E6-4386-AA0E-9FDA4C9297E9}" srcOrd="1" destOrd="0" presId="urn:microsoft.com/office/officeart/2017/3/layout/DropPinTimeline"/>
    <dgm:cxn modelId="{1BFFE09B-63D8-4FAE-9B13-8B4DD9C6ED1F}" type="presParOf" srcId="{1FB5D86F-E264-49F2-AF1F-57773449B557}" destId="{AC95DEE3-8B32-45D0-9500-4A30642AB833}" srcOrd="2" destOrd="0" presId="urn:microsoft.com/office/officeart/2017/3/layout/DropPinTimeline"/>
    <dgm:cxn modelId="{480596B9-C19B-4BAE-8046-D1096B7A7AB8}" type="presParOf" srcId="{1FB5D86F-E264-49F2-AF1F-57773449B557}" destId="{E9236227-B86D-48DA-B237-1B70BEA4707D}" srcOrd="3" destOrd="0" presId="urn:microsoft.com/office/officeart/2017/3/layout/DropPinTimeline"/>
    <dgm:cxn modelId="{3E5BCA4B-A6D4-47F6-854D-B8AFE8A40019}" type="presParOf" srcId="{1FB5D86F-E264-49F2-AF1F-57773449B557}" destId="{1230DCC2-21BD-48EB-B452-70B82189EFE6}" srcOrd="4" destOrd="0" presId="urn:microsoft.com/office/officeart/2017/3/layout/DropPinTimeline"/>
    <dgm:cxn modelId="{A27B8414-EC65-4A84-8468-D3C30CF290E1}" type="presParOf" srcId="{1FB5D86F-E264-49F2-AF1F-57773449B557}" destId="{F4997505-BEC0-4DAF-958B-BC8B0DF047C2}" srcOrd="5" destOrd="0" presId="urn:microsoft.com/office/officeart/2017/3/layout/DropPinTimeline"/>
    <dgm:cxn modelId="{AF150CCC-AEB2-40AE-9BA3-966018628316}" type="presParOf" srcId="{E29B1E54-9A90-455A-BC38-96AF382A4BDA}" destId="{85B319E7-0725-4A17-B6FA-DCB0ECE54884}" srcOrd="5" destOrd="0" presId="urn:microsoft.com/office/officeart/2017/3/layout/DropPinTimeline"/>
    <dgm:cxn modelId="{A43768AE-E281-4B98-9F57-D28E711A87E6}" type="presParOf" srcId="{E29B1E54-9A90-455A-BC38-96AF382A4BDA}" destId="{0372D8D7-DC53-4586-ADFC-F13845EEF311}" srcOrd="6" destOrd="0" presId="urn:microsoft.com/office/officeart/2017/3/layout/DropPinTimeline"/>
    <dgm:cxn modelId="{9D83D5BC-C480-4031-96E5-FD30936A14FD}" type="presParOf" srcId="{0372D8D7-DC53-4586-ADFC-F13845EEF311}" destId="{23B956F4-228D-41E8-8E5B-13698A599801}" srcOrd="0" destOrd="0" presId="urn:microsoft.com/office/officeart/2017/3/layout/DropPinTimeline"/>
    <dgm:cxn modelId="{B9D10B86-8ABE-46C6-9BAC-A72ED6D75065}" type="presParOf" srcId="{0372D8D7-DC53-4586-ADFC-F13845EEF311}" destId="{B07AA428-3452-473B-A24A-7E8C0831F0A5}" srcOrd="1" destOrd="0" presId="urn:microsoft.com/office/officeart/2017/3/layout/DropPinTimeline"/>
    <dgm:cxn modelId="{764A5EC1-4F53-41CB-A75B-027D81B05358}" type="presParOf" srcId="{B07AA428-3452-473B-A24A-7E8C0831F0A5}" destId="{5D5CB98C-BF7B-4E19-A45C-8EDEF724515E}" srcOrd="0" destOrd="0" presId="urn:microsoft.com/office/officeart/2017/3/layout/DropPinTimeline"/>
    <dgm:cxn modelId="{21AE123E-E658-4C0E-9867-AB47D4EE2636}" type="presParOf" srcId="{B07AA428-3452-473B-A24A-7E8C0831F0A5}" destId="{1FD3F9D8-6A2F-477B-9C65-68E869F9C470}" srcOrd="1" destOrd="0" presId="urn:microsoft.com/office/officeart/2017/3/layout/DropPinTimeline"/>
    <dgm:cxn modelId="{8E32C593-444D-40CB-9D3D-963B5E07B4FD}" type="presParOf" srcId="{0372D8D7-DC53-4586-ADFC-F13845EEF311}" destId="{C159372C-7357-4BD5-8B09-2B99B05C8682}" srcOrd="2" destOrd="0" presId="urn:microsoft.com/office/officeart/2017/3/layout/DropPinTimeline"/>
    <dgm:cxn modelId="{9FDDC69F-C8DB-4568-AEBF-85BA3261A34A}" type="presParOf" srcId="{0372D8D7-DC53-4586-ADFC-F13845EEF311}" destId="{DDD73D9F-3ADE-4B20-9338-F346ADE51675}" srcOrd="3" destOrd="0" presId="urn:microsoft.com/office/officeart/2017/3/layout/DropPinTimeline"/>
    <dgm:cxn modelId="{1FF668E1-6167-47B1-BB00-7AF80AB09143}" type="presParOf" srcId="{0372D8D7-DC53-4586-ADFC-F13845EEF311}" destId="{57E91F6C-8EC0-4E58-B01D-AA0289D85767}" srcOrd="4" destOrd="0" presId="urn:microsoft.com/office/officeart/2017/3/layout/DropPinTimeline"/>
    <dgm:cxn modelId="{BB1485F9-B7C1-4073-885A-51554D609AF3}" type="presParOf" srcId="{0372D8D7-DC53-4586-ADFC-F13845EEF311}" destId="{3B379593-5D7E-4097-BD44-2AA31D715B27}" srcOrd="5" destOrd="0" presId="urn:microsoft.com/office/officeart/2017/3/layout/DropPinTimeline"/>
    <dgm:cxn modelId="{28A3C638-A41D-4952-94AE-E318EF74A060}" type="presParOf" srcId="{E29B1E54-9A90-455A-BC38-96AF382A4BDA}" destId="{6C15D496-F804-4AD3-A60F-3979770A6421}" srcOrd="7" destOrd="0" presId="urn:microsoft.com/office/officeart/2017/3/layout/DropPinTimeline"/>
    <dgm:cxn modelId="{79E93C8A-6AFC-4A70-8B9C-86ED2F50525A}" type="presParOf" srcId="{E29B1E54-9A90-455A-BC38-96AF382A4BDA}" destId="{BA58DBD5-294E-480D-9A95-F7F6EE88A4CC}" srcOrd="8" destOrd="0" presId="urn:microsoft.com/office/officeart/2017/3/layout/DropPinTimeline"/>
    <dgm:cxn modelId="{B07204A0-9EE2-4AD5-AD55-E2A706295A56}" type="presParOf" srcId="{BA58DBD5-294E-480D-9A95-F7F6EE88A4CC}" destId="{88A1C09B-4BA8-49AD-83F3-EFE051D0A5DB}" srcOrd="0" destOrd="0" presId="urn:microsoft.com/office/officeart/2017/3/layout/DropPinTimeline"/>
    <dgm:cxn modelId="{38B3721F-D635-4A4B-9FC8-A956F71EBB32}" type="presParOf" srcId="{BA58DBD5-294E-480D-9A95-F7F6EE88A4CC}" destId="{976352FF-2FBC-49D0-9B3D-C927B2118EB3}" srcOrd="1" destOrd="0" presId="urn:microsoft.com/office/officeart/2017/3/layout/DropPinTimeline"/>
    <dgm:cxn modelId="{7C12D794-196A-4D3C-9B19-8A177298DA3B}" type="presParOf" srcId="{976352FF-2FBC-49D0-9B3D-C927B2118EB3}" destId="{184F99E5-01A8-4C60-BEB2-B38B4B991B47}" srcOrd="0" destOrd="0" presId="urn:microsoft.com/office/officeart/2017/3/layout/DropPinTimeline"/>
    <dgm:cxn modelId="{3608EA60-2EF4-4916-9403-7BC3512AE10C}" type="presParOf" srcId="{976352FF-2FBC-49D0-9B3D-C927B2118EB3}" destId="{BEF46CB0-BF8E-455B-B568-71722AB4EFAC}" srcOrd="1" destOrd="0" presId="urn:microsoft.com/office/officeart/2017/3/layout/DropPinTimeline"/>
    <dgm:cxn modelId="{76F770DA-C1F2-46E2-A7F0-C8EF39BD7C1C}" type="presParOf" srcId="{BA58DBD5-294E-480D-9A95-F7F6EE88A4CC}" destId="{5F6E6A81-8463-4E2D-8989-D1F59BFAED8D}" srcOrd="2" destOrd="0" presId="urn:microsoft.com/office/officeart/2017/3/layout/DropPinTimeline"/>
    <dgm:cxn modelId="{AA85142B-C909-4BF3-9BBE-1F618014C7EA}" type="presParOf" srcId="{BA58DBD5-294E-480D-9A95-F7F6EE88A4CC}" destId="{C32B5C8D-D772-4DE6-B795-0035D44461D0}" srcOrd="3" destOrd="0" presId="urn:microsoft.com/office/officeart/2017/3/layout/DropPinTimeline"/>
    <dgm:cxn modelId="{D3DE5266-85D9-4D9F-8CFB-86B302D03F5F}" type="presParOf" srcId="{BA58DBD5-294E-480D-9A95-F7F6EE88A4CC}" destId="{BE49E72A-2BE8-4237-951D-6C92BCED1E7B}" srcOrd="4" destOrd="0" presId="urn:microsoft.com/office/officeart/2017/3/layout/DropPinTimeline"/>
    <dgm:cxn modelId="{A050A242-7940-4390-9B30-25F208C8270A}" type="presParOf" srcId="{BA58DBD5-294E-480D-9A95-F7F6EE88A4CC}" destId="{E016FBF7-0CA4-4502-AB40-0C0134B72D3E}" srcOrd="5" destOrd="0" presId="urn:microsoft.com/office/officeart/2017/3/layout/DropPinTimeline"/>
    <dgm:cxn modelId="{D87C4BBA-AEA4-4B8F-A6C7-CF6F03ABEAD0}" type="presParOf" srcId="{E29B1E54-9A90-455A-BC38-96AF382A4BDA}" destId="{B4D5C2C2-1A03-49CD-AEE3-BBA47FB95BFB}" srcOrd="9" destOrd="0" presId="urn:microsoft.com/office/officeart/2017/3/layout/DropPinTimeline"/>
    <dgm:cxn modelId="{7BFEDD42-DCF5-4306-A436-D1C7540D46C9}" type="presParOf" srcId="{E29B1E54-9A90-455A-BC38-96AF382A4BDA}" destId="{2768A33D-190C-465D-8C41-12CD668A3024}" srcOrd="10" destOrd="0" presId="urn:microsoft.com/office/officeart/2017/3/layout/DropPinTimeline"/>
    <dgm:cxn modelId="{C189F8B0-AE08-4A35-B693-F6A2384DBDBD}" type="presParOf" srcId="{2768A33D-190C-465D-8C41-12CD668A3024}" destId="{3A62E84A-C69D-4BB7-8B73-319B6095E36C}" srcOrd="0" destOrd="0" presId="urn:microsoft.com/office/officeart/2017/3/layout/DropPinTimeline"/>
    <dgm:cxn modelId="{6FA872B9-A3DB-4699-9940-D95CEDA7E309}" type="presParOf" srcId="{2768A33D-190C-465D-8C41-12CD668A3024}" destId="{788B8A12-2493-4A3A-9AF8-DB1B16DD91C1}" srcOrd="1" destOrd="0" presId="urn:microsoft.com/office/officeart/2017/3/layout/DropPinTimeline"/>
    <dgm:cxn modelId="{DBC4052E-BC87-4F58-8F97-504472AD7BA8}" type="presParOf" srcId="{788B8A12-2493-4A3A-9AF8-DB1B16DD91C1}" destId="{3B4AF81F-0A48-4EE5-860D-DBCB38CC1732}" srcOrd="0" destOrd="0" presId="urn:microsoft.com/office/officeart/2017/3/layout/DropPinTimeline"/>
    <dgm:cxn modelId="{CB3356EF-2BF0-419F-BC33-844378338A10}" type="presParOf" srcId="{788B8A12-2493-4A3A-9AF8-DB1B16DD91C1}" destId="{D70900A2-0BC9-4948-8790-2EE9A1D3779B}" srcOrd="1" destOrd="0" presId="urn:microsoft.com/office/officeart/2017/3/layout/DropPinTimeline"/>
    <dgm:cxn modelId="{148E2AEC-DF86-4DCC-B87D-17693C1F65C3}" type="presParOf" srcId="{2768A33D-190C-465D-8C41-12CD668A3024}" destId="{FA00F70E-F182-4921-BC9D-E570ECD8EF2C}" srcOrd="2" destOrd="0" presId="urn:microsoft.com/office/officeart/2017/3/layout/DropPinTimeline"/>
    <dgm:cxn modelId="{471E3C31-D57F-483C-9B5A-F63000E5AFD7}" type="presParOf" srcId="{2768A33D-190C-465D-8C41-12CD668A3024}" destId="{5A227B0A-A41A-447C-8981-149446826089}" srcOrd="3" destOrd="0" presId="urn:microsoft.com/office/officeart/2017/3/layout/DropPinTimeline"/>
    <dgm:cxn modelId="{D280304E-1ABF-4B57-86D3-DE6BBF041344}" type="presParOf" srcId="{2768A33D-190C-465D-8C41-12CD668A3024}" destId="{FBAD01DB-756F-4656-8100-26145F80EC51}" srcOrd="4" destOrd="0" presId="urn:microsoft.com/office/officeart/2017/3/layout/DropPinTimeline"/>
    <dgm:cxn modelId="{83940E85-0FBE-4235-987D-57AF09ED5097}" type="presParOf" srcId="{2768A33D-190C-465D-8C41-12CD668A3024}" destId="{78AEA162-0C5A-4C49-9805-A8CFB7EAFA41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C4FBB-B8EC-4CC1-8748-39BB734EA69D}">
      <dsp:nvSpPr>
        <dsp:cNvPr id="0" name=""/>
        <dsp:cNvSpPr/>
      </dsp:nvSpPr>
      <dsp:spPr>
        <a:xfrm>
          <a:off x="0" y="1695807"/>
          <a:ext cx="10659419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D0F04B-F792-4157-8335-EE20D0403FE2}">
      <dsp:nvSpPr>
        <dsp:cNvPr id="0" name=""/>
        <dsp:cNvSpPr/>
      </dsp:nvSpPr>
      <dsp:spPr>
        <a:xfrm rot="8100000">
          <a:off x="52893" y="390817"/>
          <a:ext cx="249416" cy="24941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D53E151-D5E5-4130-ABC3-DEAF4EFE71C9}">
      <dsp:nvSpPr>
        <dsp:cNvPr id="0" name=""/>
        <dsp:cNvSpPr/>
      </dsp:nvSpPr>
      <dsp:spPr>
        <a:xfrm>
          <a:off x="80601" y="418525"/>
          <a:ext cx="194000" cy="1940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20D26F-B49B-4164-ACBA-25293A44C9A9}">
      <dsp:nvSpPr>
        <dsp:cNvPr id="0" name=""/>
        <dsp:cNvSpPr/>
      </dsp:nvSpPr>
      <dsp:spPr>
        <a:xfrm>
          <a:off x="353966" y="691889"/>
          <a:ext cx="2532605" cy="100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Franklin Gothic Medium"/>
            </a:rPr>
            <a:t>USE A SMALL MAYO STAND TO SET UP SIGMOIDOSCOPE &amp; SIGMOID KIT.</a:t>
          </a:r>
        </a:p>
      </dsp:txBody>
      <dsp:txXfrm>
        <a:off x="353966" y="691889"/>
        <a:ext cx="2532605" cy="1003918"/>
      </dsp:txXfrm>
    </dsp:sp>
    <dsp:sp modelId="{8BFC5A2D-DFA2-4495-AC69-F63F2E06A414}">
      <dsp:nvSpPr>
        <dsp:cNvPr id="0" name=""/>
        <dsp:cNvSpPr/>
      </dsp:nvSpPr>
      <dsp:spPr>
        <a:xfrm>
          <a:off x="353966" y="339161"/>
          <a:ext cx="2532605" cy="352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b="0" i="0" u="none" strike="noStrike" kern="1200" cap="none" baseline="0" noProof="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 1. PROCTOSIGMOIDOSCOPY</a:t>
          </a:r>
          <a:endParaRPr lang="en-US" sz="1500" b="1" i="0" u="none" strike="noStrike" kern="1200" cap="none" baseline="0" noProof="0" dirty="0">
            <a:solidFill>
              <a:schemeClr val="accent1">
                <a:lumMod val="75000"/>
              </a:schemeClr>
            </a:solidFill>
            <a:latin typeface="Franklin Gothic Medium"/>
          </a:endParaRPr>
        </a:p>
      </dsp:txBody>
      <dsp:txXfrm>
        <a:off x="353966" y="339161"/>
        <a:ext cx="2532605" cy="352727"/>
      </dsp:txXfrm>
    </dsp:sp>
    <dsp:sp modelId="{DD366DCB-6506-4275-8022-35002C59941A}">
      <dsp:nvSpPr>
        <dsp:cNvPr id="0" name=""/>
        <dsp:cNvSpPr/>
      </dsp:nvSpPr>
      <dsp:spPr>
        <a:xfrm>
          <a:off x="177602" y="691889"/>
          <a:ext cx="0" cy="1003918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365E7-1BA0-4C76-A118-7C77004697DB}">
      <dsp:nvSpPr>
        <dsp:cNvPr id="0" name=""/>
        <dsp:cNvSpPr/>
      </dsp:nvSpPr>
      <dsp:spPr>
        <a:xfrm>
          <a:off x="145332" y="1664061"/>
          <a:ext cx="63491" cy="63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ADE5ED3-B226-4E30-BCF1-5C149A3C2B47}">
      <dsp:nvSpPr>
        <dsp:cNvPr id="0" name=""/>
        <dsp:cNvSpPr/>
      </dsp:nvSpPr>
      <dsp:spPr>
        <a:xfrm rot="18900000">
          <a:off x="1574016" y="2751381"/>
          <a:ext cx="249416" cy="24941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FCB928-E062-4B84-8576-BEBDC7B256F7}">
      <dsp:nvSpPr>
        <dsp:cNvPr id="0" name=""/>
        <dsp:cNvSpPr/>
      </dsp:nvSpPr>
      <dsp:spPr>
        <a:xfrm>
          <a:off x="1601724" y="2779089"/>
          <a:ext cx="194000" cy="1940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511F0-5D33-48EC-8217-D37389D4983B}">
      <dsp:nvSpPr>
        <dsp:cNvPr id="0" name=""/>
        <dsp:cNvSpPr/>
      </dsp:nvSpPr>
      <dsp:spPr>
        <a:xfrm>
          <a:off x="1875088" y="1695807"/>
          <a:ext cx="2532605" cy="100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latin typeface="Franklin Gothic Medium"/>
            </a:rPr>
            <a:t>CIRCULATING NURSE CAN BEGIN SKIN PREP. </a:t>
          </a:r>
          <a:endParaRPr lang="en-US" sz="1100" kern="1200" dirty="0">
            <a:latin typeface="Franklin Gothic Medium"/>
          </a:endParaRPr>
        </a:p>
      </dsp:txBody>
      <dsp:txXfrm>
        <a:off x="1875088" y="1695807"/>
        <a:ext cx="2532605" cy="1003918"/>
      </dsp:txXfrm>
    </dsp:sp>
    <dsp:sp modelId="{966D7537-8CC4-430D-9B8B-C85D5B9208FA}">
      <dsp:nvSpPr>
        <dsp:cNvPr id="0" name=""/>
        <dsp:cNvSpPr/>
      </dsp:nvSpPr>
      <dsp:spPr>
        <a:xfrm>
          <a:off x="1875088" y="2699725"/>
          <a:ext cx="2532605" cy="352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kern="120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2. SKIN </a:t>
          </a:r>
          <a:r>
            <a:rPr lang="en-US" sz="1500" b="1" kern="120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PREP</a:t>
          </a:r>
        </a:p>
      </dsp:txBody>
      <dsp:txXfrm>
        <a:off x="1875088" y="2699725"/>
        <a:ext cx="2532605" cy="352727"/>
      </dsp:txXfrm>
    </dsp:sp>
    <dsp:sp modelId="{0E953A64-D0A5-4EE8-BEB8-2E1BCF170894}">
      <dsp:nvSpPr>
        <dsp:cNvPr id="0" name=""/>
        <dsp:cNvSpPr/>
      </dsp:nvSpPr>
      <dsp:spPr>
        <a:xfrm>
          <a:off x="1698724" y="1695807"/>
          <a:ext cx="0" cy="1003918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5DAC6-6305-4B71-8AF0-C88503B48874}">
      <dsp:nvSpPr>
        <dsp:cNvPr id="0" name=""/>
        <dsp:cNvSpPr/>
      </dsp:nvSpPr>
      <dsp:spPr>
        <a:xfrm>
          <a:off x="1666455" y="1664061"/>
          <a:ext cx="63491" cy="63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E224684-C9AA-4F1D-9476-056F99E070A2}">
      <dsp:nvSpPr>
        <dsp:cNvPr id="0" name=""/>
        <dsp:cNvSpPr/>
      </dsp:nvSpPr>
      <dsp:spPr>
        <a:xfrm rot="8100000">
          <a:off x="3095138" y="390817"/>
          <a:ext cx="249416" cy="24941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702D8D-7242-4593-A43C-8DE0A8499045}">
      <dsp:nvSpPr>
        <dsp:cNvPr id="0" name=""/>
        <dsp:cNvSpPr/>
      </dsp:nvSpPr>
      <dsp:spPr>
        <a:xfrm>
          <a:off x="3122846" y="418525"/>
          <a:ext cx="194000" cy="1940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25F267-F584-4339-8093-F9CD45900E6E}">
      <dsp:nvSpPr>
        <dsp:cNvPr id="0" name=""/>
        <dsp:cNvSpPr/>
      </dsp:nvSpPr>
      <dsp:spPr>
        <a:xfrm>
          <a:off x="3396210" y="691889"/>
          <a:ext cx="2532605" cy="100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Franklin Gothic Medium"/>
            </a:rPr>
            <a:t>SCRUB TECH CAN BEGIN TO DRAPE. USING A STRAIGHT MAYO SCISSOR CREATE A BIGGER SURGICAL SITE. DOCTOR WILL INTRODUCE PROBE W/ STEPPER.</a:t>
          </a:r>
        </a:p>
      </dsp:txBody>
      <dsp:txXfrm>
        <a:off x="3396210" y="691889"/>
        <a:ext cx="2532605" cy="1003918"/>
      </dsp:txXfrm>
    </dsp:sp>
    <dsp:sp modelId="{B8948F88-CBF6-41C8-AC65-003764C45585}">
      <dsp:nvSpPr>
        <dsp:cNvPr id="0" name=""/>
        <dsp:cNvSpPr/>
      </dsp:nvSpPr>
      <dsp:spPr>
        <a:xfrm>
          <a:off x="3396210" y="339161"/>
          <a:ext cx="2532605" cy="352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kern="120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3. DRAPE</a:t>
          </a:r>
        </a:p>
      </dsp:txBody>
      <dsp:txXfrm>
        <a:off x="3396210" y="339161"/>
        <a:ext cx="2532605" cy="352727"/>
      </dsp:txXfrm>
    </dsp:sp>
    <dsp:sp modelId="{F64CD173-C4B1-407C-8D41-5D05E9897D44}">
      <dsp:nvSpPr>
        <dsp:cNvPr id="0" name=""/>
        <dsp:cNvSpPr/>
      </dsp:nvSpPr>
      <dsp:spPr>
        <a:xfrm>
          <a:off x="3219846" y="691889"/>
          <a:ext cx="0" cy="1003918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009CD-1293-4C6A-85EF-943115A7D870}">
      <dsp:nvSpPr>
        <dsp:cNvPr id="0" name=""/>
        <dsp:cNvSpPr/>
      </dsp:nvSpPr>
      <dsp:spPr>
        <a:xfrm>
          <a:off x="3187577" y="1664061"/>
          <a:ext cx="63491" cy="63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1F6B53-867F-4E87-BD38-8787094FF20A}">
      <dsp:nvSpPr>
        <dsp:cNvPr id="0" name=""/>
        <dsp:cNvSpPr/>
      </dsp:nvSpPr>
      <dsp:spPr>
        <a:xfrm rot="18900000">
          <a:off x="4616260" y="2751381"/>
          <a:ext cx="249416" cy="24941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B4E990D-18A4-4030-8F93-380E73728B5D}">
      <dsp:nvSpPr>
        <dsp:cNvPr id="0" name=""/>
        <dsp:cNvSpPr/>
      </dsp:nvSpPr>
      <dsp:spPr>
        <a:xfrm>
          <a:off x="4643968" y="2779089"/>
          <a:ext cx="194000" cy="1940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29E99-74E2-42A2-A529-2267C9368240}">
      <dsp:nvSpPr>
        <dsp:cNvPr id="0" name=""/>
        <dsp:cNvSpPr/>
      </dsp:nvSpPr>
      <dsp:spPr>
        <a:xfrm>
          <a:off x="4917332" y="1695807"/>
          <a:ext cx="2532605" cy="100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b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i="0" kern="1200" dirty="0">
              <a:latin typeface="Franklin Gothic Medium"/>
            </a:rPr>
            <a:t>LOCAL (IF APPLICABLE), LOAD ½ INCH TAPER NEEDLES TRACTION SUTURES X 2, IMPLANT FLEXINEEDLES, SPACEOAR, GOLD ANCHOR MARKER SEEDS (INITIAL IMPLANT). </a:t>
          </a:r>
        </a:p>
      </dsp:txBody>
      <dsp:txXfrm>
        <a:off x="4917332" y="1695807"/>
        <a:ext cx="2532605" cy="1003918"/>
      </dsp:txXfrm>
    </dsp:sp>
    <dsp:sp modelId="{200981AF-BD38-4205-987F-C38B982B846A}">
      <dsp:nvSpPr>
        <dsp:cNvPr id="0" name=""/>
        <dsp:cNvSpPr/>
      </dsp:nvSpPr>
      <dsp:spPr>
        <a:xfrm>
          <a:off x="4917332" y="2699725"/>
          <a:ext cx="2532605" cy="352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b="0" kern="120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4. IMPLANT</a:t>
          </a:r>
          <a:r>
            <a:rPr lang="en-US" sz="1500" b="0" kern="1200" dirty="0">
              <a:latin typeface="Franklin Gothic Medium"/>
            </a:rPr>
            <a:t> </a:t>
          </a:r>
          <a:endParaRPr lang="en-US" sz="1500" b="1" kern="1200" dirty="0">
            <a:latin typeface="Franklin Gothic Medium"/>
          </a:endParaRPr>
        </a:p>
      </dsp:txBody>
      <dsp:txXfrm>
        <a:off x="4917332" y="2699725"/>
        <a:ext cx="2532605" cy="352727"/>
      </dsp:txXfrm>
    </dsp:sp>
    <dsp:sp modelId="{1CCE3637-F0A5-482B-BB6C-C08B3925EA92}">
      <dsp:nvSpPr>
        <dsp:cNvPr id="0" name=""/>
        <dsp:cNvSpPr/>
      </dsp:nvSpPr>
      <dsp:spPr>
        <a:xfrm>
          <a:off x="4740968" y="1695807"/>
          <a:ext cx="0" cy="1003918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71003-C631-425D-8FF4-A7B3856FC400}">
      <dsp:nvSpPr>
        <dsp:cNvPr id="0" name=""/>
        <dsp:cNvSpPr/>
      </dsp:nvSpPr>
      <dsp:spPr>
        <a:xfrm>
          <a:off x="4708699" y="1664061"/>
          <a:ext cx="63491" cy="63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67182B2-FFE8-42D7-A071-90CCA9C2C808}">
      <dsp:nvSpPr>
        <dsp:cNvPr id="0" name=""/>
        <dsp:cNvSpPr/>
      </dsp:nvSpPr>
      <dsp:spPr>
        <a:xfrm rot="8100000">
          <a:off x="6137382" y="390817"/>
          <a:ext cx="249416" cy="24941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A921C5E-2604-4DFD-BFD6-B46E29D9D3B7}">
      <dsp:nvSpPr>
        <dsp:cNvPr id="0" name=""/>
        <dsp:cNvSpPr/>
      </dsp:nvSpPr>
      <dsp:spPr>
        <a:xfrm>
          <a:off x="6165090" y="418525"/>
          <a:ext cx="194000" cy="1940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69555C-8655-4B46-98F2-FE69C39DBBE8}">
      <dsp:nvSpPr>
        <dsp:cNvPr id="0" name=""/>
        <dsp:cNvSpPr/>
      </dsp:nvSpPr>
      <dsp:spPr>
        <a:xfrm>
          <a:off x="6438454" y="691889"/>
          <a:ext cx="2532605" cy="100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latin typeface="Franklin Gothic Medium"/>
            </a:rPr>
            <a:t>EXAMINATION OF THE IMPLANT, TO ASSURE NO CATHERS HAVE ENTERED THE BLADDER.</a:t>
          </a:r>
        </a:p>
      </dsp:txBody>
      <dsp:txXfrm>
        <a:off x="6438454" y="691889"/>
        <a:ext cx="2532605" cy="1003918"/>
      </dsp:txXfrm>
    </dsp:sp>
    <dsp:sp modelId="{C6EE7356-AE45-4FDB-AD63-74A8F18560E6}">
      <dsp:nvSpPr>
        <dsp:cNvPr id="0" name=""/>
        <dsp:cNvSpPr/>
      </dsp:nvSpPr>
      <dsp:spPr>
        <a:xfrm>
          <a:off x="6438454" y="339161"/>
          <a:ext cx="2532605" cy="352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b="0" kern="120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5. CYSTOSCOPY</a:t>
          </a:r>
        </a:p>
      </dsp:txBody>
      <dsp:txXfrm>
        <a:off x="6438454" y="339161"/>
        <a:ext cx="2532605" cy="352727"/>
      </dsp:txXfrm>
    </dsp:sp>
    <dsp:sp modelId="{7AD51DCE-EA3E-4D97-90B1-CB38E3C99722}">
      <dsp:nvSpPr>
        <dsp:cNvPr id="0" name=""/>
        <dsp:cNvSpPr/>
      </dsp:nvSpPr>
      <dsp:spPr>
        <a:xfrm>
          <a:off x="6262090" y="691889"/>
          <a:ext cx="0" cy="1003918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8A92B-98E8-4FFE-B4EB-D936D69113AC}">
      <dsp:nvSpPr>
        <dsp:cNvPr id="0" name=""/>
        <dsp:cNvSpPr/>
      </dsp:nvSpPr>
      <dsp:spPr>
        <a:xfrm>
          <a:off x="6229821" y="1664061"/>
          <a:ext cx="63491" cy="63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497D40E-5114-4D22-B472-B4777422187E}">
      <dsp:nvSpPr>
        <dsp:cNvPr id="0" name=""/>
        <dsp:cNvSpPr/>
      </dsp:nvSpPr>
      <dsp:spPr>
        <a:xfrm rot="18900000">
          <a:off x="7658504" y="2751381"/>
          <a:ext cx="249416" cy="24941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B5D770A-64A9-4E93-A621-59DD657ABF7E}">
      <dsp:nvSpPr>
        <dsp:cNvPr id="0" name=""/>
        <dsp:cNvSpPr/>
      </dsp:nvSpPr>
      <dsp:spPr>
        <a:xfrm>
          <a:off x="7686212" y="2779089"/>
          <a:ext cx="194000" cy="1940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DEA8D6-E879-4AEC-9DAB-3C12D0F26A9D}">
      <dsp:nvSpPr>
        <dsp:cNvPr id="0" name=""/>
        <dsp:cNvSpPr/>
      </dsp:nvSpPr>
      <dsp:spPr>
        <a:xfrm>
          <a:off x="7959577" y="1695807"/>
          <a:ext cx="2532605" cy="100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Franklin Gothic Medium"/>
            </a:rPr>
            <a:t>MIDWAY THROUGH THE IMPLANT ON A SEPARATE MAYO STAND SET UP DENTAL PUTTY W/ 2 GRIDS.   </a:t>
          </a:r>
        </a:p>
      </dsp:txBody>
      <dsp:txXfrm>
        <a:off x="7959577" y="1695807"/>
        <a:ext cx="2532605" cy="1003918"/>
      </dsp:txXfrm>
    </dsp:sp>
    <dsp:sp modelId="{87908090-BB39-42EA-ABA1-EDBA2E65BC2E}">
      <dsp:nvSpPr>
        <dsp:cNvPr id="0" name=""/>
        <dsp:cNvSpPr/>
      </dsp:nvSpPr>
      <dsp:spPr>
        <a:xfrm>
          <a:off x="7959577" y="2699725"/>
          <a:ext cx="2532605" cy="352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kern="1200" dirty="0">
              <a:solidFill>
                <a:schemeClr val="accent1">
                  <a:lumMod val="75000"/>
                </a:schemeClr>
              </a:solidFill>
              <a:latin typeface="Franklin Gothic Medium"/>
            </a:rPr>
            <a:t>6. CLOSE</a:t>
          </a:r>
        </a:p>
      </dsp:txBody>
      <dsp:txXfrm>
        <a:off x="7959577" y="2699725"/>
        <a:ext cx="2532605" cy="352727"/>
      </dsp:txXfrm>
    </dsp:sp>
    <dsp:sp modelId="{57157192-CA88-42BD-A03D-E163BAFDEF91}">
      <dsp:nvSpPr>
        <dsp:cNvPr id="0" name=""/>
        <dsp:cNvSpPr/>
      </dsp:nvSpPr>
      <dsp:spPr>
        <a:xfrm>
          <a:off x="7783213" y="1695807"/>
          <a:ext cx="0" cy="1003918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1EB6C-2EE6-4466-B6B2-AD411C02930F}">
      <dsp:nvSpPr>
        <dsp:cNvPr id="0" name=""/>
        <dsp:cNvSpPr/>
      </dsp:nvSpPr>
      <dsp:spPr>
        <a:xfrm>
          <a:off x="7750943" y="1664061"/>
          <a:ext cx="63491" cy="63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33C23-786F-4942-ADA3-0D7C9C4A759A}">
      <dsp:nvSpPr>
        <dsp:cNvPr id="0" name=""/>
        <dsp:cNvSpPr/>
      </dsp:nvSpPr>
      <dsp:spPr>
        <a:xfrm>
          <a:off x="0" y="1583239"/>
          <a:ext cx="10650760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EF98C0-5061-4276-8175-6E2E5CBE0D2D}">
      <dsp:nvSpPr>
        <dsp:cNvPr id="0" name=""/>
        <dsp:cNvSpPr/>
      </dsp:nvSpPr>
      <dsp:spPr>
        <a:xfrm rot="8100000">
          <a:off x="56739" y="364874"/>
          <a:ext cx="232860" cy="232860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2AC0F5A-8B3C-4274-9579-387B40FA34D8}">
      <dsp:nvSpPr>
        <dsp:cNvPr id="0" name=""/>
        <dsp:cNvSpPr/>
      </dsp:nvSpPr>
      <dsp:spPr>
        <a:xfrm>
          <a:off x="82607" y="390743"/>
          <a:ext cx="181122" cy="18112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D4D214-DD8C-429D-94D3-2C37105274CE}">
      <dsp:nvSpPr>
        <dsp:cNvPr id="0" name=""/>
        <dsp:cNvSpPr/>
      </dsp:nvSpPr>
      <dsp:spPr>
        <a:xfrm>
          <a:off x="337826" y="645961"/>
          <a:ext cx="2526736" cy="93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Franklin Gothic Demi" panose="020B0502020104020203"/>
            </a:rPr>
            <a:t>USE A SMALL MAYO STAND TO SET UP SIGMOIDOSCOPE &amp; SIGMOID KIT.</a:t>
          </a:r>
          <a:endParaRPr lang="en-US" sz="1100" kern="1200" dirty="0"/>
        </a:p>
      </dsp:txBody>
      <dsp:txXfrm>
        <a:off x="337826" y="645961"/>
        <a:ext cx="2526736" cy="937277"/>
      </dsp:txXfrm>
    </dsp:sp>
    <dsp:sp modelId="{F01BB534-A397-4624-9164-978D7B5C6F6D}">
      <dsp:nvSpPr>
        <dsp:cNvPr id="0" name=""/>
        <dsp:cNvSpPr/>
      </dsp:nvSpPr>
      <dsp:spPr>
        <a:xfrm>
          <a:off x="337826" y="316647"/>
          <a:ext cx="2526736" cy="329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b="0" i="0" u="none" strike="noStrike" kern="1200" cap="none" baseline="0" noProof="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1. PROCTOSIGMOIDOSCOPY</a:t>
          </a:r>
          <a:endParaRPr lang="en-US" sz="1500" b="1" i="0" u="none" strike="noStrike" kern="1200" cap="none" baseline="0" noProof="0" dirty="0">
            <a:solidFill>
              <a:schemeClr val="accent1">
                <a:lumMod val="75000"/>
              </a:schemeClr>
            </a:solidFill>
            <a:latin typeface="Franklin Gothic Demi"/>
          </a:endParaRPr>
        </a:p>
      </dsp:txBody>
      <dsp:txXfrm>
        <a:off x="337826" y="316647"/>
        <a:ext cx="2526736" cy="329313"/>
      </dsp:txXfrm>
    </dsp:sp>
    <dsp:sp modelId="{E053BDCE-E2CD-4613-8644-2C8E3CA8A3C1}">
      <dsp:nvSpPr>
        <dsp:cNvPr id="0" name=""/>
        <dsp:cNvSpPr/>
      </dsp:nvSpPr>
      <dsp:spPr>
        <a:xfrm>
          <a:off x="173169" y="645961"/>
          <a:ext cx="0" cy="937277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FB1063-1955-4818-A62A-898CF87F52F6}">
      <dsp:nvSpPr>
        <dsp:cNvPr id="0" name=""/>
        <dsp:cNvSpPr/>
      </dsp:nvSpPr>
      <dsp:spPr>
        <a:xfrm>
          <a:off x="143530" y="1553601"/>
          <a:ext cx="59276" cy="592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AF4F1F5-86CE-4B5D-B765-6D62F2AD3C19}">
      <dsp:nvSpPr>
        <dsp:cNvPr id="0" name=""/>
        <dsp:cNvSpPr/>
      </dsp:nvSpPr>
      <dsp:spPr>
        <a:xfrm rot="18900000">
          <a:off x="1574634" y="2568744"/>
          <a:ext cx="232860" cy="232860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8628CC-61ED-4696-8277-E0B8AC89295F}">
      <dsp:nvSpPr>
        <dsp:cNvPr id="0" name=""/>
        <dsp:cNvSpPr/>
      </dsp:nvSpPr>
      <dsp:spPr>
        <a:xfrm>
          <a:off x="1600502" y="2594612"/>
          <a:ext cx="181122" cy="18112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886E55-D390-4A8A-A0E6-45FA76D4AB9C}">
      <dsp:nvSpPr>
        <dsp:cNvPr id="0" name=""/>
        <dsp:cNvSpPr/>
      </dsp:nvSpPr>
      <dsp:spPr>
        <a:xfrm>
          <a:off x="1855720" y="1583239"/>
          <a:ext cx="2526736" cy="93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latin typeface="Franklin Gothic Demi" panose="020B0502020104020203"/>
            </a:rPr>
            <a:t>CIRCULATING NURSE CAN BEGIN SKIN PREP</a:t>
          </a:r>
          <a:r>
            <a:rPr lang="en-US" sz="1100" b="0" kern="1200" dirty="0"/>
            <a:t>.</a:t>
          </a:r>
          <a:r>
            <a:rPr lang="en-US" sz="1100" b="0" kern="1200" dirty="0">
              <a:latin typeface="Franklin Gothic Demi" panose="020B0502020104020203"/>
            </a:rPr>
            <a:t> </a:t>
          </a:r>
          <a:endParaRPr lang="en-US" sz="1100" kern="1200" dirty="0"/>
        </a:p>
      </dsp:txBody>
      <dsp:txXfrm>
        <a:off x="1855720" y="1583239"/>
        <a:ext cx="2526736" cy="937277"/>
      </dsp:txXfrm>
    </dsp:sp>
    <dsp:sp modelId="{9CA589EE-D642-4D0B-BD55-AB50CAB938E2}">
      <dsp:nvSpPr>
        <dsp:cNvPr id="0" name=""/>
        <dsp:cNvSpPr/>
      </dsp:nvSpPr>
      <dsp:spPr>
        <a:xfrm>
          <a:off x="1855720" y="2520517"/>
          <a:ext cx="2526736" cy="329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kern="120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2. SKIN </a:t>
          </a:r>
          <a:r>
            <a:rPr lang="en-US" sz="1500" b="1" kern="120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PREP</a:t>
          </a:r>
        </a:p>
      </dsp:txBody>
      <dsp:txXfrm>
        <a:off x="1855720" y="2520517"/>
        <a:ext cx="2526736" cy="329313"/>
      </dsp:txXfrm>
    </dsp:sp>
    <dsp:sp modelId="{76CD133D-01DB-4726-9595-405A900BD9E6}">
      <dsp:nvSpPr>
        <dsp:cNvPr id="0" name=""/>
        <dsp:cNvSpPr/>
      </dsp:nvSpPr>
      <dsp:spPr>
        <a:xfrm>
          <a:off x="1691064" y="1583239"/>
          <a:ext cx="0" cy="937277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D6D7EF-5D6A-4697-8090-BA69F2F939F6}">
      <dsp:nvSpPr>
        <dsp:cNvPr id="0" name=""/>
        <dsp:cNvSpPr/>
      </dsp:nvSpPr>
      <dsp:spPr>
        <a:xfrm>
          <a:off x="1661425" y="1553601"/>
          <a:ext cx="59276" cy="592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515FA53-F41B-4DD9-B05F-2F41F58A5608}">
      <dsp:nvSpPr>
        <dsp:cNvPr id="0" name=""/>
        <dsp:cNvSpPr/>
      </dsp:nvSpPr>
      <dsp:spPr>
        <a:xfrm rot="8100000">
          <a:off x="3092528" y="364874"/>
          <a:ext cx="232860" cy="232860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2FEA77D-B0E6-4386-AA0E-9FDA4C9297E9}">
      <dsp:nvSpPr>
        <dsp:cNvPr id="0" name=""/>
        <dsp:cNvSpPr/>
      </dsp:nvSpPr>
      <dsp:spPr>
        <a:xfrm>
          <a:off x="3118397" y="390743"/>
          <a:ext cx="181122" cy="18112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95DEE3-8B32-45D0-9500-4A30642AB833}">
      <dsp:nvSpPr>
        <dsp:cNvPr id="0" name=""/>
        <dsp:cNvSpPr/>
      </dsp:nvSpPr>
      <dsp:spPr>
        <a:xfrm>
          <a:off x="3373615" y="645961"/>
          <a:ext cx="2526736" cy="93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Franklin Gothic Demi" panose="020B0502020104020203"/>
            </a:rPr>
            <a:t>SCRUB TECH CAN BEGIN TO DRAPE, USING A STRAIGHT MAYO SCISSOR CREATE A BIGGER SURGICAL SITE.</a:t>
          </a:r>
          <a:endParaRPr lang="en-US" sz="1100" kern="1200" dirty="0"/>
        </a:p>
      </dsp:txBody>
      <dsp:txXfrm>
        <a:off x="3373615" y="645961"/>
        <a:ext cx="2526736" cy="937277"/>
      </dsp:txXfrm>
    </dsp:sp>
    <dsp:sp modelId="{E9236227-B86D-48DA-B237-1B70BEA4707D}">
      <dsp:nvSpPr>
        <dsp:cNvPr id="0" name=""/>
        <dsp:cNvSpPr/>
      </dsp:nvSpPr>
      <dsp:spPr>
        <a:xfrm>
          <a:off x="3373615" y="316647"/>
          <a:ext cx="2526736" cy="329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kern="120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3. DRAPE</a:t>
          </a:r>
          <a:endParaRPr lang="en-US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373615" y="316647"/>
        <a:ext cx="2526736" cy="329313"/>
      </dsp:txXfrm>
    </dsp:sp>
    <dsp:sp modelId="{1230DCC2-21BD-48EB-B452-70B82189EFE6}">
      <dsp:nvSpPr>
        <dsp:cNvPr id="0" name=""/>
        <dsp:cNvSpPr/>
      </dsp:nvSpPr>
      <dsp:spPr>
        <a:xfrm>
          <a:off x="3208958" y="645961"/>
          <a:ext cx="0" cy="937277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8F2F35-8612-47D3-B491-A793F31556F2}">
      <dsp:nvSpPr>
        <dsp:cNvPr id="0" name=""/>
        <dsp:cNvSpPr/>
      </dsp:nvSpPr>
      <dsp:spPr>
        <a:xfrm>
          <a:off x="3179320" y="1553601"/>
          <a:ext cx="59276" cy="592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D5CB98C-BF7B-4E19-A45C-8EDEF724515E}">
      <dsp:nvSpPr>
        <dsp:cNvPr id="0" name=""/>
        <dsp:cNvSpPr/>
      </dsp:nvSpPr>
      <dsp:spPr>
        <a:xfrm rot="18900000">
          <a:off x="4610423" y="2568744"/>
          <a:ext cx="232860" cy="232860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FD3F9D8-6A2F-477B-9C65-68E869F9C470}">
      <dsp:nvSpPr>
        <dsp:cNvPr id="0" name=""/>
        <dsp:cNvSpPr/>
      </dsp:nvSpPr>
      <dsp:spPr>
        <a:xfrm>
          <a:off x="4636292" y="2594612"/>
          <a:ext cx="181122" cy="18112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59372C-7357-4BD5-8B09-2B99B05C8682}">
      <dsp:nvSpPr>
        <dsp:cNvPr id="0" name=""/>
        <dsp:cNvSpPr/>
      </dsp:nvSpPr>
      <dsp:spPr>
        <a:xfrm>
          <a:off x="4891510" y="1583239"/>
          <a:ext cx="2526736" cy="93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latin typeface="Franklin Gothic Demi" panose="020B0502020104020203"/>
            </a:rPr>
            <a:t>EXAMINE BLADDER (IF DOCTOR REQUEST)</a:t>
          </a:r>
        </a:p>
      </dsp:txBody>
      <dsp:txXfrm>
        <a:off x="4891510" y="1583239"/>
        <a:ext cx="2526736" cy="937277"/>
      </dsp:txXfrm>
    </dsp:sp>
    <dsp:sp modelId="{DDD73D9F-3ADE-4B20-9338-F346ADE51675}">
      <dsp:nvSpPr>
        <dsp:cNvPr id="0" name=""/>
        <dsp:cNvSpPr/>
      </dsp:nvSpPr>
      <dsp:spPr>
        <a:xfrm>
          <a:off x="4891510" y="2520517"/>
          <a:ext cx="2526736" cy="329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b="0" kern="120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4. CYSTOSCOPY</a:t>
          </a:r>
        </a:p>
      </dsp:txBody>
      <dsp:txXfrm>
        <a:off x="4891510" y="2520517"/>
        <a:ext cx="2526736" cy="329313"/>
      </dsp:txXfrm>
    </dsp:sp>
    <dsp:sp modelId="{57E91F6C-8EC0-4E58-B01D-AA0289D85767}">
      <dsp:nvSpPr>
        <dsp:cNvPr id="0" name=""/>
        <dsp:cNvSpPr/>
      </dsp:nvSpPr>
      <dsp:spPr>
        <a:xfrm>
          <a:off x="4726853" y="1583239"/>
          <a:ext cx="0" cy="937277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956F4-228D-41E8-8E5B-13698A599801}">
      <dsp:nvSpPr>
        <dsp:cNvPr id="0" name=""/>
        <dsp:cNvSpPr/>
      </dsp:nvSpPr>
      <dsp:spPr>
        <a:xfrm>
          <a:off x="4697215" y="1553601"/>
          <a:ext cx="59276" cy="592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84F99E5-01A8-4C60-BEB2-B38B4B991B47}">
      <dsp:nvSpPr>
        <dsp:cNvPr id="0" name=""/>
        <dsp:cNvSpPr/>
      </dsp:nvSpPr>
      <dsp:spPr>
        <a:xfrm rot="8100000">
          <a:off x="6128318" y="364874"/>
          <a:ext cx="232860" cy="232860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F46CB0-BF8E-455B-B568-71722AB4EFAC}">
      <dsp:nvSpPr>
        <dsp:cNvPr id="0" name=""/>
        <dsp:cNvSpPr/>
      </dsp:nvSpPr>
      <dsp:spPr>
        <a:xfrm>
          <a:off x="6154187" y="390743"/>
          <a:ext cx="181122" cy="18112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E6A81-8463-4E2D-8989-D1F59BFAED8D}">
      <dsp:nvSpPr>
        <dsp:cNvPr id="0" name=""/>
        <dsp:cNvSpPr/>
      </dsp:nvSpPr>
      <dsp:spPr>
        <a:xfrm>
          <a:off x="6409405" y="645961"/>
          <a:ext cx="2526736" cy="93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latin typeface="Franklin Gothic Demi" panose="020B0502020104020203"/>
            </a:rPr>
            <a:t>LOCAL </a:t>
          </a:r>
          <a:r>
            <a:rPr lang="en-US" sz="1100" b="0" kern="1200" dirty="0"/>
            <a:t>(IF </a:t>
          </a:r>
          <a:r>
            <a:rPr lang="en-US" sz="1100" b="0" kern="1200" dirty="0">
              <a:latin typeface="Franklin Gothic Demi" panose="020B0502020104020203"/>
            </a:rPr>
            <a:t>APPLICABLE</a:t>
          </a:r>
          <a:r>
            <a:rPr lang="en-US" sz="1100" b="0" kern="1200" dirty="0"/>
            <a:t>) </a:t>
          </a:r>
          <a:r>
            <a:rPr lang="en-US" sz="1100" b="0" kern="1200" dirty="0">
              <a:latin typeface="Franklin Gothic Demi" panose="020B0502020104020203"/>
            </a:rPr>
            <a:t>LOAD TAPER NEEDLES TRACTION</a:t>
          </a:r>
          <a:r>
            <a:rPr lang="en-US" sz="1100" b="0" kern="1200" dirty="0"/>
            <a:t> SUTURES</a:t>
          </a:r>
          <a:r>
            <a:rPr lang="en-US" sz="1100" b="0" kern="1200" dirty="0">
              <a:latin typeface="Franklin Gothic Demi" panose="020B0502020104020203"/>
            </a:rPr>
            <a:t> X 2</a:t>
          </a:r>
          <a:r>
            <a:rPr lang="en-US" sz="1100" b="0" kern="1200" dirty="0"/>
            <a:t>, IMPLANT FLEXINEEDLES, GOLD ANCHOR MARKER SEEDS</a:t>
          </a:r>
          <a:r>
            <a:rPr lang="en-US" sz="1100" b="0" kern="1200" dirty="0">
              <a:latin typeface="Franklin Gothic Demi" panose="020B0502020104020203"/>
            </a:rPr>
            <a:t> (INTIAL IMPLANT).</a:t>
          </a:r>
          <a:r>
            <a:rPr lang="en-US" sz="1100" kern="1200" dirty="0">
              <a:latin typeface="Franklin Gothic Demi" panose="020B0502020104020203"/>
            </a:rPr>
            <a:t> </a:t>
          </a:r>
          <a:endParaRPr lang="en-US" sz="1100" kern="1200" dirty="0"/>
        </a:p>
      </dsp:txBody>
      <dsp:txXfrm>
        <a:off x="6409405" y="645961"/>
        <a:ext cx="2526736" cy="937277"/>
      </dsp:txXfrm>
    </dsp:sp>
    <dsp:sp modelId="{C32B5C8D-D772-4DE6-B795-0035D44461D0}">
      <dsp:nvSpPr>
        <dsp:cNvPr id="0" name=""/>
        <dsp:cNvSpPr/>
      </dsp:nvSpPr>
      <dsp:spPr>
        <a:xfrm>
          <a:off x="6409405" y="316647"/>
          <a:ext cx="2526736" cy="329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b="0" kern="120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5. IMPLANT </a:t>
          </a:r>
          <a:endParaRPr lang="en-US" sz="1500" b="1" kern="1200" dirty="0">
            <a:solidFill>
              <a:schemeClr val="accent1">
                <a:lumMod val="75000"/>
              </a:schemeClr>
            </a:solidFill>
            <a:latin typeface="Franklin Gothic Demi" panose="020B0502020104020203"/>
          </a:endParaRPr>
        </a:p>
      </dsp:txBody>
      <dsp:txXfrm>
        <a:off x="6409405" y="316647"/>
        <a:ext cx="2526736" cy="329313"/>
      </dsp:txXfrm>
    </dsp:sp>
    <dsp:sp modelId="{BE49E72A-2BE8-4237-951D-6C92BCED1E7B}">
      <dsp:nvSpPr>
        <dsp:cNvPr id="0" name=""/>
        <dsp:cNvSpPr/>
      </dsp:nvSpPr>
      <dsp:spPr>
        <a:xfrm>
          <a:off x="6244748" y="645961"/>
          <a:ext cx="0" cy="937277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A1C09B-4BA8-49AD-83F3-EFE051D0A5DB}">
      <dsp:nvSpPr>
        <dsp:cNvPr id="0" name=""/>
        <dsp:cNvSpPr/>
      </dsp:nvSpPr>
      <dsp:spPr>
        <a:xfrm>
          <a:off x="6215110" y="1553601"/>
          <a:ext cx="59276" cy="592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4AF81F-0A48-4EE5-860D-DBCB38CC1732}">
      <dsp:nvSpPr>
        <dsp:cNvPr id="0" name=""/>
        <dsp:cNvSpPr/>
      </dsp:nvSpPr>
      <dsp:spPr>
        <a:xfrm rot="18900000">
          <a:off x="7646213" y="2568744"/>
          <a:ext cx="232860" cy="232860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70900A2-0BC9-4948-8790-2EE9A1D3779B}">
      <dsp:nvSpPr>
        <dsp:cNvPr id="0" name=""/>
        <dsp:cNvSpPr/>
      </dsp:nvSpPr>
      <dsp:spPr>
        <a:xfrm>
          <a:off x="7672082" y="2594612"/>
          <a:ext cx="181122" cy="18112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0F70E-F182-4921-BC9D-E570ECD8EF2C}">
      <dsp:nvSpPr>
        <dsp:cNvPr id="0" name=""/>
        <dsp:cNvSpPr/>
      </dsp:nvSpPr>
      <dsp:spPr>
        <a:xfrm>
          <a:off x="7927300" y="1583239"/>
          <a:ext cx="2526736" cy="93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b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latin typeface="Franklin Gothic Demi" panose="020B0502020104020203"/>
            </a:rPr>
            <a:t>CREATE A BOLSTER USING 4 ½ IN. KERLIX ROLL (FOLD KERLIX IN 3 LAYERS), LOAD A  MAYO TROCAR NEEDLE W/ (#2) SILK TIES TO HOLD VAG. TEMPLATE AND BOLSTER IN PLACE. (REPEAT A TOTAL OF 4 TIMES.)   </a:t>
          </a:r>
          <a:endParaRPr lang="en-US" sz="1100" b="0" kern="1200" dirty="0"/>
        </a:p>
      </dsp:txBody>
      <dsp:txXfrm>
        <a:off x="7927300" y="1583239"/>
        <a:ext cx="2526736" cy="937277"/>
      </dsp:txXfrm>
    </dsp:sp>
    <dsp:sp modelId="{5A227B0A-A41A-447C-8981-149446826089}">
      <dsp:nvSpPr>
        <dsp:cNvPr id="0" name=""/>
        <dsp:cNvSpPr/>
      </dsp:nvSpPr>
      <dsp:spPr>
        <a:xfrm>
          <a:off x="7927300" y="2520517"/>
          <a:ext cx="2526736" cy="329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500" kern="1200" dirty="0">
              <a:solidFill>
                <a:schemeClr val="accent1">
                  <a:lumMod val="75000"/>
                </a:schemeClr>
              </a:solidFill>
              <a:latin typeface="Franklin Gothic Demi" panose="020B0502020104020203"/>
            </a:rPr>
            <a:t>6. CLOSE</a:t>
          </a:r>
          <a:endParaRPr lang="en-US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927300" y="2520517"/>
        <a:ext cx="2526736" cy="329313"/>
      </dsp:txXfrm>
    </dsp:sp>
    <dsp:sp modelId="{FBAD01DB-756F-4656-8100-26145F80EC51}">
      <dsp:nvSpPr>
        <dsp:cNvPr id="0" name=""/>
        <dsp:cNvSpPr/>
      </dsp:nvSpPr>
      <dsp:spPr>
        <a:xfrm>
          <a:off x="7762643" y="1583239"/>
          <a:ext cx="0" cy="937277"/>
        </a:xfrm>
        <a:prstGeom prst="line">
          <a:avLst/>
        </a:pr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62E84A-C69D-4BB7-8B73-319B6095E36C}">
      <dsp:nvSpPr>
        <dsp:cNvPr id="0" name=""/>
        <dsp:cNvSpPr/>
      </dsp:nvSpPr>
      <dsp:spPr>
        <a:xfrm>
          <a:off x="7733005" y="1553601"/>
          <a:ext cx="59276" cy="592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=""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=""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=""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=""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=""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=""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=""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="" xmlns:dgm1612="http://schemas.microsoft.com/office/drawing/2016/12/diagram">
        <a:lvl1pPr>
          <a:defRPr b="1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=""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=""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=""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=""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=""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=""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=""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=""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11/9/20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8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11/9/20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0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11/9/20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2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56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6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9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11/9/20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xmlns="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86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5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082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1">
            <a:extLst>
              <a:ext uri="{FF2B5EF4-FFF2-40B4-BE49-F238E27FC236}">
                <a16:creationId xmlns:a16="http://schemas.microsoft.com/office/drawing/2014/main" xmlns="" id="{DA182162-B517-4B41-B039-339F87FAE1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33">
            <a:extLst>
              <a:ext uri="{FF2B5EF4-FFF2-40B4-BE49-F238E27FC236}">
                <a16:creationId xmlns:a16="http://schemas.microsoft.com/office/drawing/2014/main" xmlns="" id="{EF608E55-EBC6-4977-B112-7075FC8F6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5744" y="908054"/>
            <a:ext cx="7239406" cy="497061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9565" y="1170968"/>
            <a:ext cx="6446386" cy="447477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  <a:latin typeface="Franklin Gothic Book"/>
                <a:cs typeface="Biome Light"/>
              </a:rPr>
              <a:t>PROSTATE &amp; GYN </a:t>
            </a:r>
            <a:r>
              <a:rPr lang="en-US" sz="6000" dirty="0" err="1" smtClean="0">
                <a:solidFill>
                  <a:srgbClr val="FFFFFF"/>
                </a:solidFill>
                <a:latin typeface="Franklin Gothic Book"/>
                <a:cs typeface="Biome Light"/>
              </a:rPr>
              <a:t>hdr</a:t>
            </a:r>
            <a:r>
              <a:rPr lang="en-US" sz="6000" dirty="0" smtClean="0">
                <a:solidFill>
                  <a:srgbClr val="FFFFFF"/>
                </a:solidFill>
                <a:latin typeface="Franklin Gothic Book"/>
                <a:cs typeface="Biome Light"/>
              </a:rPr>
              <a:t> BRACHY </a:t>
            </a:r>
            <a:r>
              <a:rPr lang="en-US" sz="6000" dirty="0">
                <a:solidFill>
                  <a:srgbClr val="FFFFFF"/>
                </a:solidFill>
                <a:latin typeface="Franklin Gothic Book"/>
                <a:cs typeface="Biome Light"/>
              </a:rPr>
              <a:t>IMPLANT</a:t>
            </a:r>
            <a:r>
              <a:rPr lang="en-US" sz="6000" dirty="0">
                <a:latin typeface="Franklin Gothic Book"/>
                <a:cs typeface="Biome Light"/>
              </a:rPr>
              <a:t/>
            </a:r>
            <a:br>
              <a:rPr lang="en-US" sz="6000" dirty="0">
                <a:latin typeface="Franklin Gothic Book"/>
                <a:cs typeface="Biome Light"/>
              </a:rPr>
            </a:br>
            <a:r>
              <a:rPr lang="en-US" sz="6000" dirty="0">
                <a:solidFill>
                  <a:srgbClr val="FFFFFF"/>
                </a:solidFill>
                <a:latin typeface="Franklin Gothic Book"/>
              </a:rPr>
              <a:t>PROCEDURE </a:t>
            </a:r>
            <a:r>
              <a:rPr lang="en-US" sz="6000" dirty="0" smtClean="0">
                <a:solidFill>
                  <a:srgbClr val="FFFFFF"/>
                </a:solidFill>
                <a:latin typeface="Franklin Gothic Book"/>
              </a:rPr>
              <a:t/>
            </a:r>
            <a:br>
              <a:rPr lang="en-US" sz="6000" dirty="0" smtClean="0">
                <a:solidFill>
                  <a:srgbClr val="FFFFFF"/>
                </a:solidFill>
                <a:latin typeface="Franklin Gothic Book"/>
              </a:rPr>
            </a:br>
            <a:r>
              <a:rPr lang="en-US" sz="6000" dirty="0" smtClean="0">
                <a:solidFill>
                  <a:srgbClr val="FFFFFF"/>
                </a:solidFill>
                <a:latin typeface="Franklin Gothic Book"/>
              </a:rPr>
              <a:t>(Setup examples</a:t>
            </a:r>
            <a:r>
              <a:rPr lang="en-US" sz="4000" dirty="0" smtClean="0">
                <a:solidFill>
                  <a:srgbClr val="FFFFFF"/>
                </a:solidFill>
                <a:latin typeface="Franklin Gothic Book"/>
              </a:rPr>
              <a:t>)</a:t>
            </a:r>
            <a:endParaRPr lang="en-US" sz="2000" dirty="0">
              <a:latin typeface="Franklin Gothic Book"/>
            </a:endParaRPr>
          </a:p>
        </p:txBody>
      </p:sp>
      <p:sp>
        <p:nvSpPr>
          <p:cNvPr id="143" name="Rectangle 135">
            <a:extLst>
              <a:ext uri="{FF2B5EF4-FFF2-40B4-BE49-F238E27FC236}">
                <a16:creationId xmlns:a16="http://schemas.microsoft.com/office/drawing/2014/main" xmlns="" id="{A2F92874-EB6E-497E-88EA-BC2A8F551B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8" y="908054"/>
            <a:ext cx="3378706" cy="49706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7481" y="3309763"/>
            <a:ext cx="2750946" cy="63013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Arial Nova Cond Light"/>
              </a:rPr>
              <a:t>Edson </a:t>
            </a:r>
            <a:r>
              <a:rPr lang="en-US" sz="2800" dirty="0" err="1">
                <a:solidFill>
                  <a:schemeClr val="tx1"/>
                </a:solidFill>
                <a:latin typeface="Arial Nova Cond Light"/>
              </a:rPr>
              <a:t>herrera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Arial Nova Cond Light"/>
              </a:rPr>
              <a:t>Lead SURGICAL </a:t>
            </a:r>
            <a:r>
              <a:rPr lang="en-US" sz="1800" dirty="0">
                <a:solidFill>
                  <a:schemeClr val="tx1"/>
                </a:solidFill>
                <a:latin typeface="Arial Nova Cond Light"/>
              </a:rPr>
              <a:t>TECH, CRCST</a:t>
            </a:r>
          </a:p>
          <a:p>
            <a:r>
              <a:rPr lang="en-US" dirty="0">
                <a:solidFill>
                  <a:schemeClr val="tx1"/>
                </a:solidFill>
                <a:latin typeface="Arial Nova Cond Light"/>
              </a:rPr>
              <a:t>UCLA RADIATION </a:t>
            </a:r>
            <a:r>
              <a:rPr lang="en-US" err="1" smtClean="0">
                <a:solidFill>
                  <a:schemeClr val="tx1"/>
                </a:solidFill>
                <a:latin typeface="Arial Nova Cond Light"/>
              </a:rPr>
              <a:t>ONCOLOGY</a:t>
            </a:r>
            <a:r>
              <a:rPr lang="en-US" smtClean="0">
                <a:solidFill>
                  <a:schemeClr val="tx1"/>
                </a:solidFill>
                <a:latin typeface="Arial Nova Cond Light"/>
              </a:rPr>
              <a:t>: division </a:t>
            </a:r>
            <a:r>
              <a:rPr lang="en-US" dirty="0" smtClean="0">
                <a:solidFill>
                  <a:schemeClr val="tx1"/>
                </a:solidFill>
                <a:latin typeface="Arial Nova Cond Light"/>
              </a:rPr>
              <a:t>of </a:t>
            </a:r>
            <a:r>
              <a:rPr lang="en-US" dirty="0" err="1" smtClean="0">
                <a:solidFill>
                  <a:schemeClr val="tx1"/>
                </a:solidFill>
                <a:latin typeface="Arial Nova Cond Light"/>
              </a:rPr>
              <a:t>hdr</a:t>
            </a:r>
            <a:r>
              <a:rPr lang="en-US" dirty="0" smtClean="0">
                <a:solidFill>
                  <a:schemeClr val="tx1"/>
                </a:solidFill>
                <a:latin typeface="Arial Nova Cond Light"/>
              </a:rPr>
              <a:t> brachytherapy</a:t>
            </a:r>
            <a:endParaRPr lang="en-US" dirty="0">
              <a:solidFill>
                <a:schemeClr val="tx1"/>
              </a:solidFill>
              <a:latin typeface="Arial Nova Cond Light"/>
            </a:endParaRPr>
          </a:p>
          <a:p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5" name="Rectangle 137">
            <a:extLst>
              <a:ext uri="{FF2B5EF4-FFF2-40B4-BE49-F238E27FC236}">
                <a16:creationId xmlns:a16="http://schemas.microsoft.com/office/drawing/2014/main" xmlns="" id="{8BEF4DBE-A60E-4AAE-9D62-1147461CD54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5745" y="751211"/>
            <a:ext cx="7242048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6" name="Rectangle 139">
            <a:extLst>
              <a:ext uri="{FF2B5EF4-FFF2-40B4-BE49-F238E27FC236}">
                <a16:creationId xmlns:a16="http://schemas.microsoft.com/office/drawing/2014/main" xmlns="" id="{33955649-790D-4997-9D50-C1D8E32C1B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54768"/>
            <a:ext cx="338328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7" name="Rectangle 141">
            <a:extLst>
              <a:ext uri="{FF2B5EF4-FFF2-40B4-BE49-F238E27FC236}">
                <a16:creationId xmlns:a16="http://schemas.microsoft.com/office/drawing/2014/main" xmlns="" id="{18839B1D-4A8C-403C-9D1B-B83CF1DB6A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5745" y="5946475"/>
            <a:ext cx="7242048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8" name="Rectangle 143">
            <a:extLst>
              <a:ext uri="{FF2B5EF4-FFF2-40B4-BE49-F238E27FC236}">
                <a16:creationId xmlns:a16="http://schemas.microsoft.com/office/drawing/2014/main" xmlns="" id="{19818AF9-99F4-4DD9-A3EB-0A3477509A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5950032"/>
            <a:ext cx="338328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04884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E6C8E6EB-4C59-429B-97E4-72A058CFC4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B5B90362-AFCC-46A9-B41C-A257A8C5B3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F71EF7F1-38BA-471D-8CD4-2A9AE8E355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1BB56EB9-078F-4952-AC1F-149C7A0AE4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D3772EE4-ED5E-4D3A-A306-B22CF86678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601200"/>
            <a:ext cx="3703320" cy="578936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EB2D0D-F2A9-4A99-B6B2-D6B3E503B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686" y="1422186"/>
            <a:ext cx="3259016" cy="109035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</a:rPr>
              <a:t>GyN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interstitial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hdr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brachy: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BACK</a:t>
            </a:r>
            <a:r>
              <a:rPr lang="en-US" sz="32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TABLE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10058680-D07C-4893-B2B7-91543F18AB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7B42427A-0A1F-4A55-8705-D9179F1E0C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EE54A6FE-D8CB-48A3-900B-053D4EBD3B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84477F9-53C9-4244-88A6-4D392F228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0058" y="2737301"/>
            <a:ext cx="3123783" cy="28833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GYN TRAY </a:t>
            </a:r>
          </a:p>
          <a:p>
            <a:r>
              <a:rPr lang="en-US" dirty="0"/>
              <a:t>VAGINAL TEMPLATE</a:t>
            </a:r>
          </a:p>
          <a:p>
            <a:r>
              <a:rPr lang="en-US" dirty="0"/>
              <a:t>VAGINAL CYLINDER (12CM OR 15CM)</a:t>
            </a:r>
          </a:p>
          <a:p>
            <a:r>
              <a:rPr lang="en-US" dirty="0"/>
              <a:t>PITCHER (WITH H20)</a:t>
            </a:r>
          </a:p>
          <a:p>
            <a:pPr algn="ctr"/>
            <a:endParaRPr lang="en-US" dirty="0"/>
          </a:p>
        </p:txBody>
      </p:sp>
      <p:pic>
        <p:nvPicPr>
          <p:cNvPr id="5" name="Picture 5" descr="A picture containing indoor, items, bag, bed&#10;&#10;Description automatically generated">
            <a:extLst>
              <a:ext uri="{FF2B5EF4-FFF2-40B4-BE49-F238E27FC236}">
                <a16:creationId xmlns:a16="http://schemas.microsoft.com/office/drawing/2014/main" xmlns="" id="{61529D8E-0A13-4935-9DB3-AD69953E65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793" b="1"/>
          <a:stretch/>
        </p:blipFill>
        <p:spPr>
          <a:xfrm>
            <a:off x="4241830" y="601200"/>
            <a:ext cx="7503636" cy="578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3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6C8E6EB-4C59-429B-97E4-72A058CFC4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5B90362-AFCC-46A9-B41C-A257A8C5B3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F71EF7F1-38BA-471D-8CD4-2A9AE8E355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C0524398-BFB4-4C4A-8317-83B8729F9B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E08D4B6A-8113-4DFB-B82E-B60CAC8E0A5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9822E561-F97C-4CBB-A9A6-A6BF6317BC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6732A23-215A-4B21-B886-640ED0BF1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620" y="863695"/>
            <a:ext cx="3511233" cy="377999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GYN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interstitial HDR Brachytherapy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IMPLANT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COMPLETE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8DF6D36-FB2C-476D-AB0A-DED8CCB6F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8621" y="4739780"/>
            <a:ext cx="3511233" cy="1147054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>
              <a:solidFill>
                <a:srgbClr val="FFFFFF">
                  <a:alpha val="75000"/>
                </a:srgbClr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B01B0E58-A5C8-4CDA-A2E0-35DF94E598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6" descr="A picture containing table, small, paper, sitting&#10;&#10;Description automatically generated">
            <a:extLst>
              <a:ext uri="{FF2B5EF4-FFF2-40B4-BE49-F238E27FC236}">
                <a16:creationId xmlns:a16="http://schemas.microsoft.com/office/drawing/2014/main" xmlns="" id="{962C116C-74D6-4F08-B05D-948D562577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55" t="27228" r="18650" b="46530"/>
          <a:stretch/>
        </p:blipFill>
        <p:spPr>
          <a:xfrm>
            <a:off x="5368933" y="1155057"/>
            <a:ext cx="6216246" cy="372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95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DISCLAIMER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Please note that these slides </a:t>
            </a:r>
            <a:r>
              <a:rPr lang="en-US" sz="3600" dirty="0"/>
              <a:t>s</a:t>
            </a:r>
            <a:r>
              <a:rPr lang="en-US" sz="3600" dirty="0" smtClean="0"/>
              <a:t>erve as </a:t>
            </a:r>
            <a:r>
              <a:rPr lang="en-US" sz="3600" dirty="0" smtClean="0">
                <a:solidFill>
                  <a:srgbClr val="FF0000"/>
                </a:solidFill>
              </a:rPr>
              <a:t>example(s) </a:t>
            </a:r>
            <a:r>
              <a:rPr lang="en-US" sz="3600" dirty="0" smtClean="0"/>
              <a:t>for HDR (prostate and GYN interstitial) procedure setup only. Please always defer to your institution’s policies and procedures and the orders of the treating physician.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0769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21">
            <a:extLst>
              <a:ext uri="{FF2B5EF4-FFF2-40B4-BE49-F238E27FC236}">
                <a16:creationId xmlns:a16="http://schemas.microsoft.com/office/drawing/2014/main" xmlns="" id="{31C19FBE-33E9-4938-AB1E-CB36F4AF9CE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23">
            <a:extLst>
              <a:ext uri="{FF2B5EF4-FFF2-40B4-BE49-F238E27FC236}">
                <a16:creationId xmlns:a16="http://schemas.microsoft.com/office/drawing/2014/main" xmlns="" id="{F16B031A-DFF2-4273-9F94-B34585B15C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068" y="457200"/>
            <a:ext cx="11301984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25">
            <a:extLst>
              <a:ext uri="{FF2B5EF4-FFF2-40B4-BE49-F238E27FC236}">
                <a16:creationId xmlns:a16="http://schemas.microsoft.com/office/drawing/2014/main" xmlns="" id="{D17C4E3E-20C3-45C7-A1E9-79660C1A30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067" y="618067"/>
            <a:ext cx="11305200" cy="5774265"/>
          </a:xfrm>
          <a:prstGeom prst="rect">
            <a:avLst/>
          </a:prstGeom>
          <a:solidFill>
            <a:srgbClr val="465359">
              <a:alpha val="97000"/>
            </a:srgb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D539EE-4A36-4CA3-94D4-F7FEA2D24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883" y="1009397"/>
            <a:ext cx="10653766" cy="1369736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Franklin Gothic Demi"/>
              </a:rPr>
              <a:t>PROSTATE BRACHY SEQUENCE 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8" name="Content Placeholder 2" descr="SmartArt timeline">
            <a:extLst>
              <a:ext uri="{FF2B5EF4-FFF2-40B4-BE49-F238E27FC236}">
                <a16:creationId xmlns:a16="http://schemas.microsoft.com/office/drawing/2014/main" xmlns="" id="{47910C30-B177-41EA-A8D3-D9C6D37CD7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2096100"/>
              </p:ext>
            </p:extLst>
          </p:nvPr>
        </p:nvGraphicFramePr>
        <p:xfrm>
          <a:off x="764883" y="2314698"/>
          <a:ext cx="10659419" cy="3391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97116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xmlns="" id="{6EA7B49C-1DDA-4A36-B615-CCE52D7703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0349BF0E-90A2-447D-851A-A1C4FC5E59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911" y="638175"/>
            <a:ext cx="3682784" cy="575239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EEF822-A944-4D62-AE4F-AF7DA791C2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803" y="857120"/>
            <a:ext cx="3150659" cy="176991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0" kern="1200" cap="all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Hdr</a:t>
            </a:r>
            <a:r>
              <a:rPr lang="en-US" sz="2800" b="0" kern="1200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brachy PROSTATE</a:t>
            </a: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EQUIPMENT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&amp;</a:t>
            </a: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SUPPLIES SET UP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8F804EE-EE32-42A7-AF9C-B9ACE2DE5E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803" y="3059994"/>
            <a:ext cx="3150659" cy="230663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FFFFFF"/>
                </a:solidFill>
              </a:rPr>
              <a:t>ULTRASOUND MACHINE (NOBLUS)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FFFFFF"/>
                </a:solidFill>
              </a:rPr>
              <a:t>stepper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FFFFFF"/>
                </a:solidFill>
              </a:rPr>
              <a:t>TRANSRECTAL HITACHI PROBE</a:t>
            </a:r>
          </a:p>
          <a:p>
            <a:pPr>
              <a:lnSpc>
                <a:spcPct val="100000"/>
              </a:lnSpc>
            </a:pPr>
            <a:r>
              <a:rPr lang="en-US" sz="1400" dirty="0" err="1" smtClean="0">
                <a:solidFill>
                  <a:srgbClr val="FFFFFF"/>
                </a:solidFill>
              </a:rPr>
              <a:t>PROCTOSIGmoidoscopy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400" dirty="0">
                <a:solidFill>
                  <a:srgbClr val="FFFFFF"/>
                </a:solidFill>
              </a:rPr>
              <a:t>KIT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FFFFFF"/>
                </a:solidFill>
              </a:rPr>
              <a:t>Dental putty 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FFFFFF"/>
                </a:solidFill>
              </a:rPr>
              <a:t>2 </a:t>
            </a:r>
            <a:r>
              <a:rPr lang="en-US" sz="1400" dirty="0" smtClean="0">
                <a:solidFill>
                  <a:srgbClr val="FFFFFF"/>
                </a:solidFill>
              </a:rPr>
              <a:t>GRIDS</a:t>
            </a:r>
            <a:endParaRPr lang="en-US" sz="1400" b="1" dirty="0">
              <a:solidFill>
                <a:srgbClr val="FFFFFF">
                  <a:alpha val="75000"/>
                </a:srgbClr>
              </a:solidFill>
            </a:endParaRPr>
          </a:p>
          <a:p>
            <a:pPr>
              <a:lnSpc>
                <a:spcPct val="100000"/>
              </a:lnSpc>
            </a:pPr>
            <a:endParaRPr lang="en-US" sz="1400" dirty="0">
              <a:solidFill>
                <a:srgbClr val="FFFFFF">
                  <a:alpha val="75000"/>
                </a:srgbClr>
              </a:solidFill>
            </a:endParaRPr>
          </a:p>
          <a:p>
            <a:pPr>
              <a:lnSpc>
                <a:spcPct val="100000"/>
              </a:lnSpc>
              <a:buFont typeface="Wingdings 2" panose="05020102010507070707" pitchFamily="18" charset="2"/>
              <a:buChar char=""/>
            </a:pPr>
            <a:endParaRPr lang="en-US" sz="800" dirty="0">
              <a:solidFill>
                <a:srgbClr val="FFFFFF">
                  <a:alpha val="75000"/>
                </a:srgbClr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5B432A1A-7A25-4237-B64F-E0244D852BE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371419D3-21C1-47D3-9BB6-2E08FCE816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4341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99383C2D-F910-444C-AFBF-2A6C72EBA6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8AC7279F-774B-48BD-8EC4-E7346A34AB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2242" y="627940"/>
            <a:ext cx="3704425" cy="2837094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DDFE527-440F-4625-B425-54376B60CE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52736" y="627940"/>
            <a:ext cx="3704425" cy="284732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table topped with a blue blanket&#10;&#10;Description automatically generated">
            <a:extLst>
              <a:ext uri="{FF2B5EF4-FFF2-40B4-BE49-F238E27FC236}">
                <a16:creationId xmlns:a16="http://schemas.microsoft.com/office/drawing/2014/main" xmlns="" id="{ABE68423-2E72-4BB5-A0B1-4BB8800D2E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7" r="5" b="5"/>
          <a:stretch/>
        </p:blipFill>
        <p:spPr>
          <a:xfrm>
            <a:off x="8124474" y="696821"/>
            <a:ext cx="3486432" cy="2682666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C2E4842-085B-4316-A26B-BFB4CF2155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0762" y="3572039"/>
            <a:ext cx="3704425" cy="2818526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8015A85-E7C2-4028-A775-8B61DA2C216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53247" y="3572038"/>
            <a:ext cx="3704425" cy="2818526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C898B3D-613B-45F2-866C-0A71DA541042}"/>
              </a:ext>
            </a:extLst>
          </p:cNvPr>
          <p:cNvSpPr txBox="1"/>
          <p:nvPr/>
        </p:nvSpPr>
        <p:spPr>
          <a:xfrm>
            <a:off x="8633980" y="5724525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F2AEC00-3599-4DC9-9134-A5526D884F19}"/>
              </a:ext>
            </a:extLst>
          </p:cNvPr>
          <p:cNvSpPr txBox="1"/>
          <p:nvPr/>
        </p:nvSpPr>
        <p:spPr>
          <a:xfrm>
            <a:off x="8764923" y="637203"/>
            <a:ext cx="27432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NOT STERILE!</a:t>
            </a:r>
            <a:endParaRPr lang="en-US" sz="2400">
              <a:ea typeface="+mn-lt"/>
              <a:cs typeface="+mn-lt"/>
            </a:endParaRPr>
          </a:p>
          <a:p>
            <a:pPr algn="l"/>
            <a:endParaRPr lang="en-US" dirty="0"/>
          </a:p>
        </p:txBody>
      </p:sp>
      <p:pic>
        <p:nvPicPr>
          <p:cNvPr id="9" name="Picture 10" descr="A picture containing indoor, person, table, blue&#10;&#10;Description automatically generated">
            <a:extLst>
              <a:ext uri="{FF2B5EF4-FFF2-40B4-BE49-F238E27FC236}">
                <a16:creationId xmlns:a16="http://schemas.microsoft.com/office/drawing/2014/main" xmlns="" id="{9669E3FB-1C28-4AC2-9C62-5F7088F67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278" y="699378"/>
            <a:ext cx="3440150" cy="2624975"/>
          </a:xfrm>
          <a:prstGeom prst="rect">
            <a:avLst/>
          </a:prstGeom>
        </p:spPr>
      </p:pic>
      <p:pic>
        <p:nvPicPr>
          <p:cNvPr id="12" name="Picture 12" descr="A picture containing cup, coffee, toiletry, table&#10;&#10;Description automatically generated">
            <a:extLst>
              <a:ext uri="{FF2B5EF4-FFF2-40B4-BE49-F238E27FC236}">
                <a16:creationId xmlns:a16="http://schemas.microsoft.com/office/drawing/2014/main" xmlns="" id="{2BB8C4C4-80F1-4CDD-8FA3-899DAB928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815" y="3623827"/>
            <a:ext cx="3570248" cy="1208688"/>
          </a:xfrm>
          <a:prstGeom prst="rect">
            <a:avLst/>
          </a:prstGeom>
        </p:spPr>
      </p:pic>
      <p:pic>
        <p:nvPicPr>
          <p:cNvPr id="13" name="Picture 13" descr="A picture containing indoor, sitting, table, small&#10;&#10;Description automatically generated">
            <a:extLst>
              <a:ext uri="{FF2B5EF4-FFF2-40B4-BE49-F238E27FC236}">
                <a16:creationId xmlns:a16="http://schemas.microsoft.com/office/drawing/2014/main" xmlns="" id="{B63619E7-4FBE-4E44-97C1-6DFDA629AF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5521" y="3626934"/>
            <a:ext cx="3440152" cy="26335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3DB9455-62BC-4E1B-A0DF-CBB41EDC3723}"/>
              </a:ext>
            </a:extLst>
          </p:cNvPr>
          <p:cNvSpPr txBox="1"/>
          <p:nvPr/>
        </p:nvSpPr>
        <p:spPr>
          <a:xfrm>
            <a:off x="8518138" y="3547819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b="1" dirty="0">
                <a:solidFill>
                  <a:srgbClr val="FF0000"/>
                </a:solidFill>
              </a:rPr>
              <a:t>NOT STERILE!</a:t>
            </a:r>
          </a:p>
        </p:txBody>
      </p:sp>
      <p:pic>
        <p:nvPicPr>
          <p:cNvPr id="6" name="Picture 6" descr="A picture containing table, indoor, sitting, chair&#10;&#10;Description automatically generated">
            <a:extLst>
              <a:ext uri="{FF2B5EF4-FFF2-40B4-BE49-F238E27FC236}">
                <a16:creationId xmlns:a16="http://schemas.microsoft.com/office/drawing/2014/main" xmlns="" id="{F3A32FD9-0A79-4B0B-976B-7801E11CE4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4815" y="4836214"/>
            <a:ext cx="3570249" cy="146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46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124E1A04-39B9-40B4-9262-CDD9ED7520B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581B9858-A5E9-4EB2-830E-72BB81A84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C83B291D-F718-46F4-AF9D-812BD00323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26CE20F2-4BFC-4B5B-B1B9-B3A04E58FC0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39" y="-460"/>
            <a:ext cx="12192139" cy="68584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xmlns="" id="{B151019F-2CAF-4ED9-9317-A157CB9C21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08" b="21206"/>
          <a:stretch/>
        </p:blipFill>
        <p:spPr>
          <a:xfrm rot="5400000">
            <a:off x="3027409" y="1503104"/>
            <a:ext cx="6858000" cy="3851789"/>
          </a:xfrm>
          <a:prstGeom prst="rect">
            <a:avLst/>
          </a:prstGeom>
        </p:spPr>
      </p:pic>
      <p:pic>
        <p:nvPicPr>
          <p:cNvPr id="10" name="Picture 10" descr="A picture containing suitcase, luggage, sitting, piece&#10;&#10;Description automatically generated">
            <a:extLst>
              <a:ext uri="{FF2B5EF4-FFF2-40B4-BE49-F238E27FC236}">
                <a16:creationId xmlns:a16="http://schemas.microsoft.com/office/drawing/2014/main" xmlns="" id="{E0534389-5B4A-47EB-911E-42D59417DD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56" r="42405" b="1"/>
          <a:stretch/>
        </p:blipFill>
        <p:spPr>
          <a:xfrm rot="5400000">
            <a:off x="984656" y="-984654"/>
            <a:ext cx="2608957" cy="4578272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2C2811D4-5347-4268-B736-DF29160D75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22054"/>
            <a:ext cx="4576634" cy="4235946"/>
          </a:xfrm>
          <a:prstGeom prst="rect">
            <a:avLst/>
          </a:prstGeom>
          <a:solidFill>
            <a:srgbClr val="465359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DBCE46-AC79-479B-85E5-A9FF77C61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354" y="3066618"/>
            <a:ext cx="3714913" cy="85017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2600" b="0" kern="1200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Prostate HDR: IMPLANTs </a:t>
            </a:r>
            <a:r>
              <a:rPr lang="en-US" sz="26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&amp; </a:t>
            </a:r>
            <a:r>
              <a:rPr lang="en-US" sz="2600" b="0" kern="1200" cap="all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FLeXI</a:t>
            </a:r>
            <a:r>
              <a:rPr lang="en-US" sz="2600" b="0" kern="1200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NEEDLES</a:t>
            </a:r>
            <a:endParaRPr lang="en-US" sz="2600" b="0" kern="1200" cap="all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C9313C9E-0227-4919-B36E-DE3343267E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39" y="2560620"/>
            <a:ext cx="4581144" cy="9144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E35BC07-5B2D-4738-91D1-EAADBA0D1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1193" y="4102059"/>
            <a:ext cx="3415074" cy="215455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cap="all" dirty="0">
                <a:solidFill>
                  <a:srgbClr val="FFFFFF"/>
                </a:solidFill>
              </a:rPr>
              <a:t>SPACEOAR (IF </a:t>
            </a:r>
            <a:r>
              <a:rPr lang="en-US" cap="all" dirty="0" smtClean="0">
                <a:solidFill>
                  <a:srgbClr val="FFFFFF"/>
                </a:solidFill>
              </a:rPr>
              <a:t>applicable, USED </a:t>
            </a:r>
            <a:r>
              <a:rPr lang="en-US" cap="all" dirty="0">
                <a:solidFill>
                  <a:srgbClr val="FFFFFF"/>
                </a:solidFill>
              </a:rPr>
              <a:t>IN </a:t>
            </a:r>
            <a:r>
              <a:rPr lang="en-US" cap="all" dirty="0" smtClean="0">
                <a:solidFill>
                  <a:srgbClr val="FFFFFF"/>
                </a:solidFill>
              </a:rPr>
              <a:t>Initial </a:t>
            </a:r>
            <a:r>
              <a:rPr lang="en-US" cap="all" dirty="0">
                <a:solidFill>
                  <a:srgbClr val="FFFFFF"/>
                </a:solidFill>
              </a:rPr>
              <a:t>IMPLANT ONLY)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cap="all" dirty="0">
                <a:solidFill>
                  <a:srgbClr val="FFFFFF"/>
                </a:solidFill>
              </a:rPr>
              <a:t>GOLD MARKER ANCHOR FIDUCIAL SEEDS </a:t>
            </a:r>
            <a:r>
              <a:rPr lang="en-US" cap="all" dirty="0" smtClean="0">
                <a:solidFill>
                  <a:srgbClr val="FFFFFF"/>
                </a:solidFill>
              </a:rPr>
              <a:t>(Initial </a:t>
            </a:r>
            <a:r>
              <a:rPr lang="en-US" cap="all" dirty="0">
                <a:solidFill>
                  <a:srgbClr val="FFFFFF"/>
                </a:solidFill>
              </a:rPr>
              <a:t>IMPLANT ONLY)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cap="all" dirty="0">
                <a:solidFill>
                  <a:srgbClr val="FFFFFF"/>
                </a:solidFill>
              </a:rPr>
              <a:t>FLEXI NEEDLES </a:t>
            </a:r>
          </a:p>
          <a:p>
            <a:pPr>
              <a:buFont typeface="Wingdings 2" panose="05020102010507070707" pitchFamily="18" charset="2"/>
              <a:buChar char=""/>
            </a:pPr>
            <a:endParaRPr lang="en-US" dirty="0">
              <a:solidFill>
                <a:srgbClr val="FFFFFF"/>
              </a:solidFill>
            </a:endParaRPr>
          </a:p>
          <a:p>
            <a:pPr>
              <a:buFont typeface="Wingdings 2" panose="05020102010507070707" pitchFamily="18" charset="2"/>
              <a:buChar char=""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74EFA34C-3CB6-4E42-AA45-8B85EB878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0517" y="-460"/>
            <a:ext cx="9144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21B13B46-0267-4E73-A72F-486BF2A895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69" r="11378"/>
          <a:stretch/>
        </p:blipFill>
        <p:spPr>
          <a:xfrm>
            <a:off x="8382302" y="-471"/>
            <a:ext cx="3809697" cy="6858000"/>
          </a:xfrm>
          <a:prstGeom prst="rect">
            <a:avLst/>
          </a:prstGeom>
        </p:spPr>
      </p:pic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154D46EC-BBDD-4492-86BC-7AC7F34E5F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38597" y="-460"/>
            <a:ext cx="9144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97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5">
            <a:extLst>
              <a:ext uri="{FF2B5EF4-FFF2-40B4-BE49-F238E27FC236}">
                <a16:creationId xmlns:a16="http://schemas.microsoft.com/office/drawing/2014/main" xmlns="" id="{E6C8E6EB-4C59-429B-97E4-72A058CFC4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4" name="Rectangle 97">
            <a:extLst>
              <a:ext uri="{FF2B5EF4-FFF2-40B4-BE49-F238E27FC236}">
                <a16:creationId xmlns:a16="http://schemas.microsoft.com/office/drawing/2014/main" xmlns="" id="{B5B90362-AFCC-46A9-B41C-A257A8C5B3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5" name="Rectangle 99">
            <a:extLst>
              <a:ext uri="{FF2B5EF4-FFF2-40B4-BE49-F238E27FC236}">
                <a16:creationId xmlns:a16="http://schemas.microsoft.com/office/drawing/2014/main" xmlns="" id="{F71EF7F1-38BA-471D-8CD4-2A9AE8E355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7" name="Rectangle 101">
            <a:extLst>
              <a:ext uri="{FF2B5EF4-FFF2-40B4-BE49-F238E27FC236}">
                <a16:creationId xmlns:a16="http://schemas.microsoft.com/office/drawing/2014/main" xmlns="" id="{1BB56EB9-078F-4952-AC1F-149C7A0AE4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103">
            <a:extLst>
              <a:ext uri="{FF2B5EF4-FFF2-40B4-BE49-F238E27FC236}">
                <a16:creationId xmlns:a16="http://schemas.microsoft.com/office/drawing/2014/main" xmlns="" id="{D3772EE4-ED5E-4D3A-A306-B22CF86678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601200"/>
            <a:ext cx="3703320" cy="578936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EB2D0D-F2A9-4A99-B6B2-D6B3E503B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80" y="944752"/>
            <a:ext cx="3259016" cy="146269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PROSTATE </a:t>
            </a:r>
            <a:r>
              <a:rPr lang="en-US" sz="2800" b="0" kern="1200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HDR:</a:t>
            </a: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BACK TABLE </a:t>
            </a: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0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SET UP</a:t>
            </a:r>
          </a:p>
        </p:txBody>
      </p:sp>
      <p:sp>
        <p:nvSpPr>
          <p:cNvPr id="101" name="Rectangle 105">
            <a:extLst>
              <a:ext uri="{FF2B5EF4-FFF2-40B4-BE49-F238E27FC236}">
                <a16:creationId xmlns:a16="http://schemas.microsoft.com/office/drawing/2014/main" xmlns="" id="{10058680-D07C-4893-B2B7-91543F18AB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Rectangle 107">
            <a:extLst>
              <a:ext uri="{FF2B5EF4-FFF2-40B4-BE49-F238E27FC236}">
                <a16:creationId xmlns:a16="http://schemas.microsoft.com/office/drawing/2014/main" xmlns="" id="{7B42427A-0A1F-4A55-8705-D9179F1E0C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5" name="Rectangle 109">
            <a:extLst>
              <a:ext uri="{FF2B5EF4-FFF2-40B4-BE49-F238E27FC236}">
                <a16:creationId xmlns:a16="http://schemas.microsoft.com/office/drawing/2014/main" xmlns="" id="{EE54A6FE-D8CB-48A3-900B-053D4EBD3B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84477F9-53C9-4244-88A6-4D392F228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1513" y="2907738"/>
            <a:ext cx="3123783" cy="26590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PROSTATE TRAY</a:t>
            </a:r>
          </a:p>
          <a:p>
            <a:r>
              <a:rPr lang="en-US" dirty="0">
                <a:solidFill>
                  <a:schemeClr val="tx1"/>
                </a:solidFill>
              </a:rPr>
              <a:t>FLEXIBLE CYSTOSCOPE</a:t>
            </a:r>
          </a:p>
          <a:p>
            <a:r>
              <a:rPr lang="en-US" dirty="0">
                <a:solidFill>
                  <a:schemeClr val="tx1"/>
                </a:solidFill>
              </a:rPr>
              <a:t>PITCHER (WITH SALINE)</a:t>
            </a:r>
          </a:p>
          <a:p>
            <a:r>
              <a:rPr lang="en-US" dirty="0">
                <a:solidFill>
                  <a:schemeClr val="tx1"/>
                </a:solidFill>
              </a:rPr>
              <a:t>BASIN (WITH H20)</a:t>
            </a:r>
          </a:p>
          <a:p>
            <a:r>
              <a:rPr lang="en-US" dirty="0">
                <a:solidFill>
                  <a:schemeClr val="tx1"/>
                </a:solidFill>
              </a:rPr>
              <a:t>BIOPSY INSTRUMENT W/ COAXIAL NEEDLE (IF APPLICABLE)</a:t>
            </a:r>
          </a:p>
          <a:p>
            <a:pPr algn="ctr"/>
            <a:endParaRPr lang="en-US" dirty="0"/>
          </a:p>
          <a:p>
            <a:pPr algn="ctr">
              <a:buChar char=""/>
            </a:pPr>
            <a:endParaRPr lang="en-US" dirty="0"/>
          </a:p>
        </p:txBody>
      </p:sp>
      <p:pic>
        <p:nvPicPr>
          <p:cNvPr id="6" name="Picture 7" descr="A bag of luggage&#10;&#10;Description automatically generated">
            <a:extLst>
              <a:ext uri="{FF2B5EF4-FFF2-40B4-BE49-F238E27FC236}">
                <a16:creationId xmlns:a16="http://schemas.microsoft.com/office/drawing/2014/main" xmlns="" id="{7CC99051-088C-48DC-A29C-1B94A7A34E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96" r="1397" b="1"/>
          <a:stretch/>
        </p:blipFill>
        <p:spPr>
          <a:xfrm>
            <a:off x="4241830" y="601200"/>
            <a:ext cx="7503636" cy="578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51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E6C8E6EB-4C59-429B-97E4-72A058CFC4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B5B90362-AFCC-46A9-B41C-A257A8C5B3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F71EF7F1-38BA-471D-8CD4-2A9AE8E355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C0524398-BFB4-4C4A-8317-83B8729F9B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E08D4B6A-8113-4DFB-B82E-B60CAC8E0A5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9822E561-F97C-4CBB-A9A6-A6BF6317BC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6732A23-215A-4B21-B886-640ED0BF1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486" y="863695"/>
            <a:ext cx="3789368" cy="377999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PROSTATE HDR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br>
              <a:rPr lang="en-US" sz="4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IMPLANT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COMPLETE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8DF6D36-FB2C-476D-AB0A-DED8CCB6F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8621" y="4739780"/>
            <a:ext cx="3511233" cy="1147054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>
              <a:solidFill>
                <a:srgbClr val="FFFFFF">
                  <a:alpha val="75000"/>
                </a:srgb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B01B0E58-A5C8-4CDA-A2E0-35DF94E598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2" descr="A picture containing indoor, food, sitting, knife&#10;&#10;Description automatically generated">
            <a:extLst>
              <a:ext uri="{FF2B5EF4-FFF2-40B4-BE49-F238E27FC236}">
                <a16:creationId xmlns:a16="http://schemas.microsoft.com/office/drawing/2014/main" xmlns="" id="{7E31E318-73DD-43AD-9B1C-7902669ABA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81" t="3874" r="3045"/>
          <a:stretch/>
        </p:blipFill>
        <p:spPr>
          <a:xfrm>
            <a:off x="4654295" y="685800"/>
            <a:ext cx="7086151" cy="56710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187540" y="4264269"/>
            <a:ext cx="2750012" cy="2242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44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xmlns="" id="{31C19FBE-33E9-4938-AB1E-CB36F4AF9CE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F16B031A-DFF2-4273-9F94-B34585B15C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068" y="457200"/>
            <a:ext cx="11301984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D17C4E3E-20C3-45C7-A1E9-79660C1A30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067" y="618067"/>
            <a:ext cx="11305200" cy="5774265"/>
          </a:xfrm>
          <a:prstGeom prst="rect">
            <a:avLst/>
          </a:prstGeom>
          <a:solidFill>
            <a:srgbClr val="465359">
              <a:alpha val="97000"/>
            </a:srgb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D539EE-4A36-4CA3-94D4-F7FEA2D24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883" y="1009397"/>
            <a:ext cx="10653766" cy="1369736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Franklin Gothic Demi"/>
              </a:rPr>
              <a:t>GyN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Franklin Gothic Demi"/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Franklin Gothic Demi"/>
              </a:rPr>
              <a:t>Interstitial HDR BRACHYTHERAPY: 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Franklin Gothic Demi"/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Franklin Gothic Demi"/>
              </a:rPr>
              <a:t>PROCEUDRE SEQUENCE</a:t>
            </a:r>
            <a:r>
              <a:rPr lang="en-US" dirty="0">
                <a:solidFill>
                  <a:srgbClr val="FFFFFF"/>
                </a:solidFill>
                <a:latin typeface="Franklin Gothic Demi"/>
              </a:rPr>
              <a:t> </a:t>
            </a:r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8" name="Content Placeholder 2" descr="SmartArt timeline">
            <a:extLst>
              <a:ext uri="{FF2B5EF4-FFF2-40B4-BE49-F238E27FC236}">
                <a16:creationId xmlns:a16="http://schemas.microsoft.com/office/drawing/2014/main" xmlns="" id="{47910C30-B177-41EA-A8D3-D9C6D37CD7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0939238"/>
              </p:ext>
            </p:extLst>
          </p:nvPr>
        </p:nvGraphicFramePr>
        <p:xfrm>
          <a:off x="764883" y="2574470"/>
          <a:ext cx="10650760" cy="3166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6093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10">
            <a:extLst>
              <a:ext uri="{FF2B5EF4-FFF2-40B4-BE49-F238E27FC236}">
                <a16:creationId xmlns:a16="http://schemas.microsoft.com/office/drawing/2014/main" xmlns="" id="{C592B42C-58FA-4A86-86F9-BA64DFB528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xmlns="" id="{49AE81AC-D16D-497C-95C0-16E491F119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xmlns="" id="{2465720C-012A-4C28-8AA5-75E0C7CC2AE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xmlns="" id="{F2137993-2819-4F0D-9767-4F7C41F33D9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FC9E8B1E-9FF3-4471-BF13-F774FD86EAB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652" y="638175"/>
            <a:ext cx="3700760" cy="575239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DCDE7F-5F6D-4061-85AE-0E7AB7E8A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096" y="1480082"/>
            <a:ext cx="3150659" cy="2085869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ea typeface="+mj-lt"/>
                <a:cs typeface="+mj-lt"/>
              </a:rPr>
              <a:t>GYNecologic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a typeface="+mj-lt"/>
                <a:cs typeface="+mj-lt"/>
              </a:rPr>
              <a:t> Interstitial HDR: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+mj-lt"/>
                <a:cs typeface="+mj-lt"/>
              </a:rPr>
              <a:t> 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  <a:ea typeface="+mj-lt"/>
                <a:cs typeface="+mj-lt"/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+mj-lt"/>
                <a:cs typeface="+mj-lt"/>
              </a:rPr>
              <a:t>EQUIPMENT &amp; SUPPLIES SET UP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58C9C6C-66C9-4853-B7BD-8530445641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096" y="3730727"/>
            <a:ext cx="3150659" cy="2495655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ULTRASOUND MACHINE (NOBLUS)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TRANSRECTAL HITACHI PROBE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PROCTOSIG kit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VAGINAL TEMPLATE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VAGINAL CYLINDER (12CM &amp; 15CM)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HEX SCREWDRIVER</a:t>
            </a:r>
          </a:p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6" descr="A picture containing indoor, table, sitting, computer&#10;&#10;Description automatically generated">
            <a:extLst>
              <a:ext uri="{FF2B5EF4-FFF2-40B4-BE49-F238E27FC236}">
                <a16:creationId xmlns:a16="http://schemas.microsoft.com/office/drawing/2014/main" xmlns="" id="{C8BAA76A-BCB3-4678-B65F-D37E618620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4" r="12243" b="3"/>
          <a:stretch/>
        </p:blipFill>
        <p:spPr>
          <a:xfrm>
            <a:off x="4244827" y="684639"/>
            <a:ext cx="3702877" cy="5762625"/>
          </a:xfrm>
          <a:prstGeom prst="rect">
            <a:avLst/>
          </a:prstGeom>
        </p:spPr>
      </p:pic>
      <p:pic>
        <p:nvPicPr>
          <p:cNvPr id="7" name="Picture 8" descr="A picture containing indoor, sitting, table, counter&#10;&#10;Description automatically generated">
            <a:extLst>
              <a:ext uri="{FF2B5EF4-FFF2-40B4-BE49-F238E27FC236}">
                <a16:creationId xmlns:a16="http://schemas.microsoft.com/office/drawing/2014/main" xmlns="" id="{C0023B08-7BC1-404C-8819-223785CB2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7011" y="3511352"/>
            <a:ext cx="3886199" cy="2934406"/>
          </a:xfrm>
          <a:prstGeom prst="rect">
            <a:avLst/>
          </a:prstGeom>
        </p:spPr>
      </p:pic>
      <p:pic>
        <p:nvPicPr>
          <p:cNvPr id="9" name="Picture 5" descr="A close up of a blue table&#10;&#10;Description automatically generated">
            <a:extLst>
              <a:ext uri="{FF2B5EF4-FFF2-40B4-BE49-F238E27FC236}">
                <a16:creationId xmlns:a16="http://schemas.microsoft.com/office/drawing/2014/main" xmlns="" id="{E71AA682-9CC9-4F12-AB46-F9BFBEE69E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55" r="162" b="5"/>
          <a:stretch/>
        </p:blipFill>
        <p:spPr>
          <a:xfrm>
            <a:off x="8092498" y="641101"/>
            <a:ext cx="3898615" cy="27883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8A0A651-B8E3-43B6-AF2B-DC6CFF08EBC8}"/>
              </a:ext>
            </a:extLst>
          </p:cNvPr>
          <p:cNvSpPr txBox="1"/>
          <p:nvPr/>
        </p:nvSpPr>
        <p:spPr>
          <a:xfrm>
            <a:off x="7944948" y="556210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b="1">
                <a:solidFill>
                  <a:srgbClr val="FF0000"/>
                </a:solidFill>
              </a:rPr>
              <a:t>NOT STERILE!</a:t>
            </a:r>
          </a:p>
        </p:txBody>
      </p:sp>
    </p:spTree>
    <p:extLst>
      <p:ext uri="{BB962C8B-B14F-4D97-AF65-F5344CB8AC3E}">
        <p14:creationId xmlns:p14="http://schemas.microsoft.com/office/powerpoint/2010/main" val="371387285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Aspect">
      <a:dk1>
        <a:sysClr val="windowText" lastClr="000000"/>
      </a:dk1>
      <a:lt1>
        <a:sysClr val="window" lastClr="FFFFFF"/>
      </a:lt1>
      <a:dk2>
        <a:srgbClr val="585753"/>
      </a:dk2>
      <a:lt2>
        <a:srgbClr val="EBDDC3"/>
      </a:lt2>
      <a:accent1>
        <a:srgbClr val="71B9E4"/>
      </a:accent1>
      <a:accent2>
        <a:srgbClr val="E25D3C"/>
      </a:accent2>
      <a:accent3>
        <a:srgbClr val="BDB59D"/>
      </a:accent3>
      <a:accent4>
        <a:srgbClr val="A5AB81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4366A6-BB81-456F-8AE3-98818ECB90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84A0AC-77EC-446A-896E-2CE78EA9EE87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16c05727-aa75-4e4a-9b5f-8a80a1165891"/>
    <ds:schemaRef ds:uri="http://schemas.microsoft.com/office/infopath/2007/PartnerControls"/>
    <ds:schemaRef ds:uri="http://purl.org/dc/terms/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D34514C-D6B5-40B3-8822-D8EFDD4E91CC}">
  <ds:schemaRefs>
    <ds:schemaRef ds:uri="16c05727-aa75-4e4a-9b5f-8a80a1165891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2930</TotalTime>
  <Words>369</Words>
  <Application>Microsoft Macintosh PowerPoint</Application>
  <PresentationFormat>Widescreen</PresentationFormat>
  <Paragraphs>66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 Nova Cond Light</vt:lpstr>
      <vt:lpstr>Biome Light</vt:lpstr>
      <vt:lpstr>Franklin Gothic Book</vt:lpstr>
      <vt:lpstr>Franklin Gothic Demi</vt:lpstr>
      <vt:lpstr>Franklin Gothic Medium</vt:lpstr>
      <vt:lpstr>Gill Sans MT</vt:lpstr>
      <vt:lpstr>Wingdings</vt:lpstr>
      <vt:lpstr>Wingdings 2</vt:lpstr>
      <vt:lpstr>DividendVTI</vt:lpstr>
      <vt:lpstr>PROSTATE &amp; GYN hdr BRACHY IMPLANT PROCEDURE  (Setup examples)</vt:lpstr>
      <vt:lpstr>DISCLAIMER</vt:lpstr>
      <vt:lpstr>PROSTATE BRACHY SEQUENCE </vt:lpstr>
      <vt:lpstr>Hdr brachy PROSTATE  EQUIPMENT &amp; SUPPLIES SET UP</vt:lpstr>
      <vt:lpstr>Prostate HDR: IMPLANTs &amp; FLeXI NEEDLES</vt:lpstr>
      <vt:lpstr>PROSTATE HDR: BACK TABLE  SET UP</vt:lpstr>
      <vt:lpstr>PROSTATE HDR  IMPLANT  COMPLETE</vt:lpstr>
      <vt:lpstr>GyN Interstitial HDR BRACHYTHERAPY:  PROCEUDRE SEQUENCE </vt:lpstr>
      <vt:lpstr>GYNecologic Interstitial HDR:  EQUIPMENT &amp; SUPPLIES SET UP</vt:lpstr>
      <vt:lpstr>GyN interstitial hdr brachy: BACK TABLE</vt:lpstr>
      <vt:lpstr>GYN interstitial HDR Brachytherapy IMPLANT  COMPLETE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Kafka, Kayla</dc:creator>
  <cp:lastModifiedBy>Kayla Kafka</cp:lastModifiedBy>
  <cp:revision>1244</cp:revision>
  <dcterms:created xsi:type="dcterms:W3CDTF">2020-10-19T18:03:24Z</dcterms:created>
  <dcterms:modified xsi:type="dcterms:W3CDTF">2020-11-09T15:50:50Z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